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2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94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4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8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3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03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5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06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50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4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84C26E-A20B-4C29-8006-64CD8B148F71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6526D6F-3E31-4EB9-A690-77B23E6DA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36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3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"/>
            <a:ext cx="9144000" cy="548640"/>
          </a:xfrm>
          <a:prstGeom prst="rect">
            <a:avLst/>
          </a:prstGeom>
          <a:noFill/>
        </p:spPr>
      </p:pic>
      <p:pic>
        <p:nvPicPr>
          <p:cNvPr id="8" name="Picture 129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V="1">
            <a:off x="0" y="6560821"/>
            <a:ext cx="9144000" cy="297179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8756822" y="271849"/>
            <a:ext cx="387178" cy="62889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98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l="24312" t="15290" r="19060" b="11560"/>
          <a:stretch/>
        </p:blipFill>
        <p:spPr>
          <a:xfrm>
            <a:off x="224444" y="458629"/>
            <a:ext cx="8528857" cy="619715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56213" y="6264876"/>
            <a:ext cx="2219496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YEAR 10  TERM 2 </a:t>
            </a:r>
          </a:p>
        </p:txBody>
      </p:sp>
    </p:spTree>
    <p:extLst>
      <p:ext uri="{BB962C8B-B14F-4D97-AF65-F5344CB8AC3E}">
        <p14:creationId xmlns:p14="http://schemas.microsoft.com/office/powerpoint/2010/main" val="30936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CF294D12CB154DB7A88959C3ECB7AC" ma:contentTypeVersion="12" ma:contentTypeDescription="Create a new document." ma:contentTypeScope="" ma:versionID="809568511f6be5dd7dc902e54ab3fc32">
  <xsd:schema xmlns:xsd="http://www.w3.org/2001/XMLSchema" xmlns:xs="http://www.w3.org/2001/XMLSchema" xmlns:p="http://schemas.microsoft.com/office/2006/metadata/properties" xmlns:ns2="716e1675-06dd-40d6-8963-57111c324057" xmlns:ns3="83f2f100-f848-442f-ba95-a3817965427d" targetNamespace="http://schemas.microsoft.com/office/2006/metadata/properties" ma:root="true" ma:fieldsID="04be571369ba755b0813f577443c6678" ns2:_="" ns3:_="">
    <xsd:import namespace="716e1675-06dd-40d6-8963-57111c324057"/>
    <xsd:import namespace="83f2f100-f848-442f-ba95-a381796542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6e1675-06dd-40d6-8963-57111c3240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2f100-f848-442f-ba95-a38179654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0A14D5-DABE-4041-8187-0C9D8779CDC1}">
  <ds:schemaRefs>
    <ds:schemaRef ds:uri="716e1675-06dd-40d6-8963-57111c32405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3f2f100-f848-442f-ba95-a3817965427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CD79E0-E849-45B9-9F46-47A96D03E9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6e1675-06dd-40d6-8963-57111c324057"/>
    <ds:schemaRef ds:uri="83f2f100-f848-442f-ba95-a38179654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569A30-606F-40EA-9F4F-6C141F946D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Louise.Stortenbeker</dc:creator>
  <cp:lastModifiedBy>Ms L Stortenbeker</cp:lastModifiedBy>
  <cp:revision>8</cp:revision>
  <dcterms:created xsi:type="dcterms:W3CDTF">2020-10-05T07:53:46Z</dcterms:created>
  <dcterms:modified xsi:type="dcterms:W3CDTF">2021-11-12T14:45:58Z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0x0101005FCF294D12CB154DB7A88959C3ECB7AC</vt:lpwstr>
  </property>
</Properties>
</file>