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4.xml" ContentType="application/vnd.openxmlformats-officedocument.presentationml.slideLayout+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Override PartName="/ppt/revisionInfo.xml" ContentType="application/vnd.ms-powerpoint.revisioninfo+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59" r:id="rId2"/>
    <p:sldId id="260"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FC1C166-F597-4ADB-8B91-35B5E7FA07F8}" v="92" dt="2022-05-10T13:32:49.280"/>
    <p1510:client id="{E8395E6C-E52E-4C65-BD67-F0146C641C50}" v="743" dt="2022-05-10T14:41:10.34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54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theme" Target="theme/theme1.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1.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notesMaster" Target="notesMasters/notes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s A Hamblin" userId="S::alison.hamblin@exmouthcollege.devon.sch.uk::ef423074-69f0-4069-8b42-60c1d7b85bfe" providerId="AD" clId="Web-{2741015F-B3E7-7906-F42E-FC294AD54849}"/>
    <pc:docChg chg="modSld">
      <pc:chgData name="Mrs A Hamblin" userId="S::alison.hamblin@exmouthcollege.devon.sch.uk::ef423074-69f0-4069-8b42-60c1d7b85bfe" providerId="AD" clId="Web-{2741015F-B3E7-7906-F42E-FC294AD54849}" dt="2022-05-04T12:58:41.376" v="106" actId="20577"/>
      <pc:docMkLst>
        <pc:docMk/>
      </pc:docMkLst>
      <pc:sldChg chg="modSp">
        <pc:chgData name="Mrs A Hamblin" userId="S::alison.hamblin@exmouthcollege.devon.sch.uk::ef423074-69f0-4069-8b42-60c1d7b85bfe" providerId="AD" clId="Web-{2741015F-B3E7-7906-F42E-FC294AD54849}" dt="2022-05-04T12:58:41.376" v="106" actId="20577"/>
        <pc:sldMkLst>
          <pc:docMk/>
          <pc:sldMk cId="4130040777" sldId="259"/>
        </pc:sldMkLst>
        <pc:spChg chg="mod">
          <ac:chgData name="Mrs A Hamblin" userId="S::alison.hamblin@exmouthcollege.devon.sch.uk::ef423074-69f0-4069-8b42-60c1d7b85bfe" providerId="AD" clId="Web-{2741015F-B3E7-7906-F42E-FC294AD54849}" dt="2022-05-04T12:50:16.564" v="23" actId="20577"/>
          <ac:spMkLst>
            <pc:docMk/>
            <pc:sldMk cId="4130040777" sldId="259"/>
            <ac:spMk id="8" creationId="{180B2087-BD7C-E042-8D95-95CE31EFCE80}"/>
          </ac:spMkLst>
        </pc:spChg>
        <pc:spChg chg="mod">
          <ac:chgData name="Mrs A Hamblin" userId="S::alison.hamblin@exmouthcollege.devon.sch.uk::ef423074-69f0-4069-8b42-60c1d7b85bfe" providerId="AD" clId="Web-{2741015F-B3E7-7906-F42E-FC294AD54849}" dt="2022-05-04T12:58:41.376" v="106" actId="20577"/>
          <ac:spMkLst>
            <pc:docMk/>
            <pc:sldMk cId="4130040777" sldId="259"/>
            <ac:spMk id="10" creationId="{150AF597-5CBF-7B40-9577-84A6A5EF2ED9}"/>
          </ac:spMkLst>
        </pc:spChg>
        <pc:spChg chg="mod">
          <ac:chgData name="Mrs A Hamblin" userId="S::alison.hamblin@exmouthcollege.devon.sch.uk::ef423074-69f0-4069-8b42-60c1d7b85bfe" providerId="AD" clId="Web-{2741015F-B3E7-7906-F42E-FC294AD54849}" dt="2022-05-04T12:57:04.467" v="67" actId="20577"/>
          <ac:spMkLst>
            <pc:docMk/>
            <pc:sldMk cId="4130040777" sldId="259"/>
            <ac:spMk id="12" creationId="{E2787BED-C99F-4A4A-BA75-2EB819DC2D3A}"/>
          </ac:spMkLst>
        </pc:spChg>
        <pc:spChg chg="mod">
          <ac:chgData name="Mrs A Hamblin" userId="S::alison.hamblin@exmouthcollege.devon.sch.uk::ef423074-69f0-4069-8b42-60c1d7b85bfe" providerId="AD" clId="Web-{2741015F-B3E7-7906-F42E-FC294AD54849}" dt="2022-05-04T12:57:17.295" v="73" actId="20577"/>
          <ac:spMkLst>
            <pc:docMk/>
            <pc:sldMk cId="4130040777" sldId="259"/>
            <ac:spMk id="14" creationId="{15A872A9-E5F9-3540-9A8C-90ACDA5A74C7}"/>
          </ac:spMkLst>
        </pc:spChg>
        <pc:spChg chg="mod">
          <ac:chgData name="Mrs A Hamblin" userId="S::alison.hamblin@exmouthcollege.devon.sch.uk::ef423074-69f0-4069-8b42-60c1d7b85bfe" providerId="AD" clId="Web-{2741015F-B3E7-7906-F42E-FC294AD54849}" dt="2022-05-04T12:58:25.219" v="103" actId="20577"/>
          <ac:spMkLst>
            <pc:docMk/>
            <pc:sldMk cId="4130040777" sldId="259"/>
            <ac:spMk id="18" creationId="{0CD188F3-0E3B-564C-B18D-8D154EFE178C}"/>
          </ac:spMkLst>
        </pc:spChg>
        <pc:spChg chg="mod">
          <ac:chgData name="Mrs A Hamblin" userId="S::alison.hamblin@exmouthcollege.devon.sch.uk::ef423074-69f0-4069-8b42-60c1d7b85bfe" providerId="AD" clId="Web-{2741015F-B3E7-7906-F42E-FC294AD54849}" dt="2022-05-04T12:57:53.203" v="91" actId="20577"/>
          <ac:spMkLst>
            <pc:docMk/>
            <pc:sldMk cId="4130040777" sldId="259"/>
            <ac:spMk id="20" creationId="{11E3EACE-C274-8A46-B06E-8E8610482CE2}"/>
          </ac:spMkLst>
        </pc:spChg>
        <pc:spChg chg="mod">
          <ac:chgData name="Mrs A Hamblin" userId="S::alison.hamblin@exmouthcollege.devon.sch.uk::ef423074-69f0-4069-8b42-60c1d7b85bfe" providerId="AD" clId="Web-{2741015F-B3E7-7906-F42E-FC294AD54849}" dt="2022-05-04T12:57:28.093" v="81" actId="20577"/>
          <ac:spMkLst>
            <pc:docMk/>
            <pc:sldMk cId="4130040777" sldId="259"/>
            <ac:spMk id="22" creationId="{8EAB9AFC-9C85-3944-8906-5B2FF62FEE84}"/>
          </ac:spMkLst>
        </pc:spChg>
      </pc:sldChg>
    </pc:docChg>
  </pc:docChgLst>
  <pc:docChgLst>
    <pc:chgData name="Mrs A Hamblin" userId="S::alison.hamblin@exmouthcollege.devon.sch.uk::ef423074-69f0-4069-8b42-60c1d7b85bfe" providerId="AD" clId="Web-{A815FCC7-4DC5-B4FF-B419-EDE8B9C8E2AD}"/>
    <pc:docChg chg="modSld">
      <pc:chgData name="Mrs A Hamblin" userId="S::alison.hamblin@exmouthcollege.devon.sch.uk::ef423074-69f0-4069-8b42-60c1d7b85bfe" providerId="AD" clId="Web-{A815FCC7-4DC5-B4FF-B419-EDE8B9C8E2AD}" dt="2022-05-05T08:20:40.439" v="104"/>
      <pc:docMkLst>
        <pc:docMk/>
      </pc:docMkLst>
      <pc:sldChg chg="modSp">
        <pc:chgData name="Mrs A Hamblin" userId="S::alison.hamblin@exmouthcollege.devon.sch.uk::ef423074-69f0-4069-8b42-60c1d7b85bfe" providerId="AD" clId="Web-{A815FCC7-4DC5-B4FF-B419-EDE8B9C8E2AD}" dt="2022-05-05T08:20:40.439" v="104"/>
        <pc:sldMkLst>
          <pc:docMk/>
          <pc:sldMk cId="4130040777" sldId="259"/>
        </pc:sldMkLst>
        <pc:spChg chg="mod">
          <ac:chgData name="Mrs A Hamblin" userId="S::alison.hamblin@exmouthcollege.devon.sch.uk::ef423074-69f0-4069-8b42-60c1d7b85bfe" providerId="AD" clId="Web-{A815FCC7-4DC5-B4FF-B419-EDE8B9C8E2AD}" dt="2022-05-05T08:08:10.313" v="13" actId="20577"/>
          <ac:spMkLst>
            <pc:docMk/>
            <pc:sldMk cId="4130040777" sldId="259"/>
            <ac:spMk id="10" creationId="{150AF597-5CBF-7B40-9577-84A6A5EF2ED9}"/>
          </ac:spMkLst>
        </pc:spChg>
        <pc:spChg chg="mod">
          <ac:chgData name="Mrs A Hamblin" userId="S::alison.hamblin@exmouthcollege.devon.sch.uk::ef423074-69f0-4069-8b42-60c1d7b85bfe" providerId="AD" clId="Web-{A815FCC7-4DC5-B4FF-B419-EDE8B9C8E2AD}" dt="2022-05-05T08:14:46.181" v="70" actId="20577"/>
          <ac:spMkLst>
            <pc:docMk/>
            <pc:sldMk cId="4130040777" sldId="259"/>
            <ac:spMk id="12" creationId="{E2787BED-C99F-4A4A-BA75-2EB819DC2D3A}"/>
          </ac:spMkLst>
        </pc:spChg>
        <pc:spChg chg="mod">
          <ac:chgData name="Mrs A Hamblin" userId="S::alison.hamblin@exmouthcollege.devon.sch.uk::ef423074-69f0-4069-8b42-60c1d7b85bfe" providerId="AD" clId="Web-{A815FCC7-4DC5-B4FF-B419-EDE8B9C8E2AD}" dt="2022-05-05T08:08:28.345" v="32" actId="20577"/>
          <ac:spMkLst>
            <pc:docMk/>
            <pc:sldMk cId="4130040777" sldId="259"/>
            <ac:spMk id="14" creationId="{15A872A9-E5F9-3540-9A8C-90ACDA5A74C7}"/>
          </ac:spMkLst>
        </pc:spChg>
        <pc:spChg chg="mod">
          <ac:chgData name="Mrs A Hamblin" userId="S::alison.hamblin@exmouthcollege.devon.sch.uk::ef423074-69f0-4069-8b42-60c1d7b85bfe" providerId="AD" clId="Web-{A815FCC7-4DC5-B4FF-B419-EDE8B9C8E2AD}" dt="2022-05-05T08:15:09.760" v="94" actId="20577"/>
          <ac:spMkLst>
            <pc:docMk/>
            <pc:sldMk cId="4130040777" sldId="259"/>
            <ac:spMk id="16" creationId="{2EF8D597-D2F1-E744-965C-F803596FB8CB}"/>
          </ac:spMkLst>
        </pc:spChg>
        <pc:graphicFrameChg chg="mod modGraphic">
          <ac:chgData name="Mrs A Hamblin" userId="S::alison.hamblin@exmouthcollege.devon.sch.uk::ef423074-69f0-4069-8b42-60c1d7b85bfe" providerId="AD" clId="Web-{A815FCC7-4DC5-B4FF-B419-EDE8B9C8E2AD}" dt="2022-05-05T08:20:40.439" v="104"/>
          <ac:graphicFrameMkLst>
            <pc:docMk/>
            <pc:sldMk cId="4130040777" sldId="259"/>
            <ac:graphicFrameMk id="52" creationId="{00000000-0000-0000-0000-000000000000}"/>
          </ac:graphicFrameMkLst>
        </pc:graphicFrameChg>
        <pc:picChg chg="mod">
          <ac:chgData name="Mrs A Hamblin" userId="S::alison.hamblin@exmouthcollege.devon.sch.uk::ef423074-69f0-4069-8b42-60c1d7b85bfe" providerId="AD" clId="Web-{A815FCC7-4DC5-B4FF-B419-EDE8B9C8E2AD}" dt="2022-05-05T08:10:47.426" v="64" actId="1076"/>
          <ac:picMkLst>
            <pc:docMk/>
            <pc:sldMk cId="4130040777" sldId="259"/>
            <ac:picMk id="25" creationId="{B4A97553-8D5A-86C7-4E7D-197D126775C6}"/>
          </ac:picMkLst>
        </pc:picChg>
      </pc:sldChg>
    </pc:docChg>
  </pc:docChgLst>
  <pc:docChgLst>
    <pc:chgData name="Mrs A Hamblin" userId="S::alison.hamblin@exmouthcollege.devon.sch.uk::ef423074-69f0-4069-8b42-60c1d7b85bfe" providerId="AD" clId="Web-{9FC1C166-F597-4ADB-8B91-35B5E7FA07F8}"/>
    <pc:docChg chg="modSld">
      <pc:chgData name="Mrs A Hamblin" userId="S::alison.hamblin@exmouthcollege.devon.sch.uk::ef423074-69f0-4069-8b42-60c1d7b85bfe" providerId="AD" clId="Web-{9FC1C166-F597-4ADB-8B91-35B5E7FA07F8}" dt="2022-05-10T13:32:49.280" v="62"/>
      <pc:docMkLst>
        <pc:docMk/>
      </pc:docMkLst>
      <pc:sldChg chg="delSp modSp">
        <pc:chgData name="Mrs A Hamblin" userId="S::alison.hamblin@exmouthcollege.devon.sch.uk::ef423074-69f0-4069-8b42-60c1d7b85bfe" providerId="AD" clId="Web-{9FC1C166-F597-4ADB-8B91-35B5E7FA07F8}" dt="2022-05-10T13:32:49.280" v="62"/>
        <pc:sldMkLst>
          <pc:docMk/>
          <pc:sldMk cId="4130040777" sldId="259"/>
        </pc:sldMkLst>
        <pc:graphicFrameChg chg="mod modGraphic">
          <ac:chgData name="Mrs A Hamblin" userId="S::alison.hamblin@exmouthcollege.devon.sch.uk::ef423074-69f0-4069-8b42-60c1d7b85bfe" providerId="AD" clId="Web-{9FC1C166-F597-4ADB-8B91-35B5E7FA07F8}" dt="2022-05-10T13:32:42.405" v="61"/>
          <ac:graphicFrameMkLst>
            <pc:docMk/>
            <pc:sldMk cId="4130040777" sldId="259"/>
            <ac:graphicFrameMk id="7" creationId="{5A2B1798-76C7-D343-BF8B-B4DECC71A077}"/>
          </ac:graphicFrameMkLst>
        </pc:graphicFrameChg>
        <pc:picChg chg="del">
          <ac:chgData name="Mrs A Hamblin" userId="S::alison.hamblin@exmouthcollege.devon.sch.uk::ef423074-69f0-4069-8b42-60c1d7b85bfe" providerId="AD" clId="Web-{9FC1C166-F597-4ADB-8B91-35B5E7FA07F8}" dt="2022-05-10T13:32:49.280" v="62"/>
          <ac:picMkLst>
            <pc:docMk/>
            <pc:sldMk cId="4130040777" sldId="259"/>
            <ac:picMk id="46" creationId="{00000000-0000-0000-0000-000000000000}"/>
          </ac:picMkLst>
        </pc:picChg>
      </pc:sldChg>
    </pc:docChg>
  </pc:docChgLst>
  <pc:docChgLst>
    <pc:chgData name="Mrs A Hamblin" userId="S::alison.hamblin@exmouthcollege.devon.sch.uk::ef423074-69f0-4069-8b42-60c1d7b85bfe" providerId="AD" clId="Web-{43B28168-BD77-CB40-11A9-03B8286E98FA}"/>
    <pc:docChg chg="modSld">
      <pc:chgData name="Mrs A Hamblin" userId="S::alison.hamblin@exmouthcollege.devon.sch.uk::ef423074-69f0-4069-8b42-60c1d7b85bfe" providerId="AD" clId="Web-{43B28168-BD77-CB40-11A9-03B8286E98FA}" dt="2022-05-03T13:55:09.890" v="184" actId="1076"/>
      <pc:docMkLst>
        <pc:docMk/>
      </pc:docMkLst>
      <pc:sldChg chg="modSp">
        <pc:chgData name="Mrs A Hamblin" userId="S::alison.hamblin@exmouthcollege.devon.sch.uk::ef423074-69f0-4069-8b42-60c1d7b85bfe" providerId="AD" clId="Web-{43B28168-BD77-CB40-11A9-03B8286E98FA}" dt="2022-05-03T13:55:09.890" v="184" actId="1076"/>
        <pc:sldMkLst>
          <pc:docMk/>
          <pc:sldMk cId="4130040777" sldId="259"/>
        </pc:sldMkLst>
        <pc:spChg chg="mod">
          <ac:chgData name="Mrs A Hamblin" userId="S::alison.hamblin@exmouthcollege.devon.sch.uk::ef423074-69f0-4069-8b42-60c1d7b85bfe" providerId="AD" clId="Web-{43B28168-BD77-CB40-11A9-03B8286E98FA}" dt="2022-05-03T13:51:05.181" v="6" actId="20577"/>
          <ac:spMkLst>
            <pc:docMk/>
            <pc:sldMk cId="4130040777" sldId="259"/>
            <ac:spMk id="8" creationId="{180B2087-BD7C-E042-8D95-95CE31EFCE80}"/>
          </ac:spMkLst>
        </pc:spChg>
        <pc:spChg chg="mod">
          <ac:chgData name="Mrs A Hamblin" userId="S::alison.hamblin@exmouthcollege.devon.sch.uk::ef423074-69f0-4069-8b42-60c1d7b85bfe" providerId="AD" clId="Web-{43B28168-BD77-CB40-11A9-03B8286E98FA}" dt="2022-05-03T13:51:18.525" v="17" actId="20577"/>
          <ac:spMkLst>
            <pc:docMk/>
            <pc:sldMk cId="4130040777" sldId="259"/>
            <ac:spMk id="10" creationId="{150AF597-5CBF-7B40-9577-84A6A5EF2ED9}"/>
          </ac:spMkLst>
        </pc:spChg>
        <pc:spChg chg="mod">
          <ac:chgData name="Mrs A Hamblin" userId="S::alison.hamblin@exmouthcollege.devon.sch.uk::ef423074-69f0-4069-8b42-60c1d7b85bfe" providerId="AD" clId="Web-{43B28168-BD77-CB40-11A9-03B8286E98FA}" dt="2022-05-03T13:51:09.416" v="9" actId="20577"/>
          <ac:spMkLst>
            <pc:docMk/>
            <pc:sldMk cId="4130040777" sldId="259"/>
            <ac:spMk id="12" creationId="{E2787BED-C99F-4A4A-BA75-2EB819DC2D3A}"/>
          </ac:spMkLst>
        </pc:spChg>
        <pc:spChg chg="mod">
          <ac:chgData name="Mrs A Hamblin" userId="S::alison.hamblin@exmouthcollege.devon.sch.uk::ef423074-69f0-4069-8b42-60c1d7b85bfe" providerId="AD" clId="Web-{43B28168-BD77-CB40-11A9-03B8286E98FA}" dt="2022-05-03T13:51:13.853" v="14" actId="20577"/>
          <ac:spMkLst>
            <pc:docMk/>
            <pc:sldMk cId="4130040777" sldId="259"/>
            <ac:spMk id="14" creationId="{15A872A9-E5F9-3540-9A8C-90ACDA5A74C7}"/>
          </ac:spMkLst>
        </pc:spChg>
        <pc:spChg chg="mod">
          <ac:chgData name="Mrs A Hamblin" userId="S::alison.hamblin@exmouthcollege.devon.sch.uk::ef423074-69f0-4069-8b42-60c1d7b85bfe" providerId="AD" clId="Web-{43B28168-BD77-CB40-11A9-03B8286E98FA}" dt="2022-05-03T13:51:22.416" v="19" actId="20577"/>
          <ac:spMkLst>
            <pc:docMk/>
            <pc:sldMk cId="4130040777" sldId="259"/>
            <ac:spMk id="16" creationId="{2EF8D597-D2F1-E744-965C-F803596FB8CB}"/>
          </ac:spMkLst>
        </pc:spChg>
        <pc:spChg chg="mod">
          <ac:chgData name="Mrs A Hamblin" userId="S::alison.hamblin@exmouthcollege.devon.sch.uk::ef423074-69f0-4069-8b42-60c1d7b85bfe" providerId="AD" clId="Web-{43B28168-BD77-CB40-11A9-03B8286E98FA}" dt="2022-05-03T13:51:26.275" v="22" actId="20577"/>
          <ac:spMkLst>
            <pc:docMk/>
            <pc:sldMk cId="4130040777" sldId="259"/>
            <ac:spMk id="18" creationId="{0CD188F3-0E3B-564C-B18D-8D154EFE178C}"/>
          </ac:spMkLst>
        </pc:spChg>
        <pc:spChg chg="mod">
          <ac:chgData name="Mrs A Hamblin" userId="S::alison.hamblin@exmouthcollege.devon.sch.uk::ef423074-69f0-4069-8b42-60c1d7b85bfe" providerId="AD" clId="Web-{43B28168-BD77-CB40-11A9-03B8286E98FA}" dt="2022-05-03T13:51:30.041" v="31" actId="20577"/>
          <ac:spMkLst>
            <pc:docMk/>
            <pc:sldMk cId="4130040777" sldId="259"/>
            <ac:spMk id="20" creationId="{11E3EACE-C274-8A46-B06E-8E8610482CE2}"/>
          </ac:spMkLst>
        </pc:spChg>
        <pc:spChg chg="mod">
          <ac:chgData name="Mrs A Hamblin" userId="S::alison.hamblin@exmouthcollege.devon.sch.uk::ef423074-69f0-4069-8b42-60c1d7b85bfe" providerId="AD" clId="Web-{43B28168-BD77-CB40-11A9-03B8286E98FA}" dt="2022-05-03T13:51:32.697" v="36" actId="20577"/>
          <ac:spMkLst>
            <pc:docMk/>
            <pc:sldMk cId="4130040777" sldId="259"/>
            <ac:spMk id="22" creationId="{8EAB9AFC-9C85-3944-8906-5B2FF62FEE84}"/>
          </ac:spMkLst>
        </pc:spChg>
        <pc:spChg chg="mod">
          <ac:chgData name="Mrs A Hamblin" userId="S::alison.hamblin@exmouthcollege.devon.sch.uk::ef423074-69f0-4069-8b42-60c1d7b85bfe" providerId="AD" clId="Web-{43B28168-BD77-CB40-11A9-03B8286E98FA}" dt="2022-05-03T13:55:09.890" v="184" actId="1076"/>
          <ac:spMkLst>
            <pc:docMk/>
            <pc:sldMk cId="4130040777" sldId="259"/>
            <ac:spMk id="72" creationId="{00000000-0000-0000-0000-000000000000}"/>
          </ac:spMkLst>
        </pc:spChg>
        <pc:graphicFrameChg chg="mod modGraphic">
          <ac:chgData name="Mrs A Hamblin" userId="S::alison.hamblin@exmouthcollege.devon.sch.uk::ef423074-69f0-4069-8b42-60c1d7b85bfe" providerId="AD" clId="Web-{43B28168-BD77-CB40-11A9-03B8286E98FA}" dt="2022-05-03T13:54:08.029" v="182"/>
          <ac:graphicFrameMkLst>
            <pc:docMk/>
            <pc:sldMk cId="4130040777" sldId="259"/>
            <ac:graphicFrameMk id="7" creationId="{5A2B1798-76C7-D343-BF8B-B4DECC71A077}"/>
          </ac:graphicFrameMkLst>
        </pc:graphicFrameChg>
        <pc:graphicFrameChg chg="mod modGraphic">
          <ac:chgData name="Mrs A Hamblin" userId="S::alison.hamblin@exmouthcollege.devon.sch.uk::ef423074-69f0-4069-8b42-60c1d7b85bfe" providerId="AD" clId="Web-{43B28168-BD77-CB40-11A9-03B8286E98FA}" dt="2022-05-03T13:52:53.434" v="100"/>
          <ac:graphicFrameMkLst>
            <pc:docMk/>
            <pc:sldMk cId="4130040777" sldId="259"/>
            <ac:graphicFrameMk id="52" creationId="{00000000-0000-0000-0000-000000000000}"/>
          </ac:graphicFrameMkLst>
        </pc:graphicFrameChg>
        <pc:picChg chg="mod">
          <ac:chgData name="Mrs A Hamblin" userId="S::alison.hamblin@exmouthcollege.devon.sch.uk::ef423074-69f0-4069-8b42-60c1d7b85bfe" providerId="AD" clId="Web-{43B28168-BD77-CB40-11A9-03B8286E98FA}" dt="2022-05-03T13:51:47.807" v="42" actId="1076"/>
          <ac:picMkLst>
            <pc:docMk/>
            <pc:sldMk cId="4130040777" sldId="259"/>
            <ac:picMk id="21" creationId="{07A653D4-790C-43B1-B8F7-FA930DC4050C}"/>
          </ac:picMkLst>
        </pc:picChg>
        <pc:picChg chg="mod">
          <ac:chgData name="Mrs A Hamblin" userId="S::alison.hamblin@exmouthcollege.devon.sch.uk::ef423074-69f0-4069-8b42-60c1d7b85bfe" providerId="AD" clId="Web-{43B28168-BD77-CB40-11A9-03B8286E98FA}" dt="2022-05-03T13:51:50.307" v="43" actId="1076"/>
          <ac:picMkLst>
            <pc:docMk/>
            <pc:sldMk cId="4130040777" sldId="259"/>
            <ac:picMk id="38" creationId="{26BBB925-1DEE-4372-B311-95384DF6EC4D}"/>
          </ac:picMkLst>
        </pc:picChg>
        <pc:picChg chg="mod">
          <ac:chgData name="Mrs A Hamblin" userId="S::alison.hamblin@exmouthcollege.devon.sch.uk::ef423074-69f0-4069-8b42-60c1d7b85bfe" providerId="AD" clId="Web-{43B28168-BD77-CB40-11A9-03B8286E98FA}" dt="2022-05-03T13:51:37.885" v="37" actId="1076"/>
          <ac:picMkLst>
            <pc:docMk/>
            <pc:sldMk cId="4130040777" sldId="259"/>
            <ac:picMk id="83" creationId="{D81D1BD8-D411-4032-933A-5A1ADA9F6770}"/>
          </ac:picMkLst>
        </pc:picChg>
        <pc:picChg chg="mod">
          <ac:chgData name="Mrs A Hamblin" userId="S::alison.hamblin@exmouthcollege.devon.sch.uk::ef423074-69f0-4069-8b42-60c1d7b85bfe" providerId="AD" clId="Web-{43B28168-BD77-CB40-11A9-03B8286E98FA}" dt="2022-05-03T13:51:43.666" v="40" actId="1076"/>
          <ac:picMkLst>
            <pc:docMk/>
            <pc:sldMk cId="4130040777" sldId="259"/>
            <ac:picMk id="86" creationId="{E8FAB0F9-EA2F-43D2-8698-5C4C24136938}"/>
          </ac:picMkLst>
        </pc:picChg>
        <pc:picChg chg="mod">
          <ac:chgData name="Mrs A Hamblin" userId="S::alison.hamblin@exmouthcollege.devon.sch.uk::ef423074-69f0-4069-8b42-60c1d7b85bfe" providerId="AD" clId="Web-{43B28168-BD77-CB40-11A9-03B8286E98FA}" dt="2022-05-03T13:51:45.479" v="41" actId="1076"/>
          <ac:picMkLst>
            <pc:docMk/>
            <pc:sldMk cId="4130040777" sldId="259"/>
            <ac:picMk id="87" creationId="{891C1285-0FE7-43AE-A0D0-3F1F5A89DBE8}"/>
          </ac:picMkLst>
        </pc:picChg>
        <pc:picChg chg="mod">
          <ac:chgData name="Mrs A Hamblin" userId="S::alison.hamblin@exmouthcollege.devon.sch.uk::ef423074-69f0-4069-8b42-60c1d7b85bfe" providerId="AD" clId="Web-{43B28168-BD77-CB40-11A9-03B8286E98FA}" dt="2022-05-03T13:51:41.448" v="39" actId="1076"/>
          <ac:picMkLst>
            <pc:docMk/>
            <pc:sldMk cId="4130040777" sldId="259"/>
            <ac:picMk id="90" creationId="{C364F01E-07CC-4353-AAB9-4C2274C8B23C}"/>
          </ac:picMkLst>
        </pc:picChg>
        <pc:picChg chg="mod">
          <ac:chgData name="Mrs A Hamblin" userId="S::alison.hamblin@exmouthcollege.devon.sch.uk::ef423074-69f0-4069-8b42-60c1d7b85bfe" providerId="AD" clId="Web-{43B28168-BD77-CB40-11A9-03B8286E98FA}" dt="2022-05-03T13:51:39.526" v="38" actId="1076"/>
          <ac:picMkLst>
            <pc:docMk/>
            <pc:sldMk cId="4130040777" sldId="259"/>
            <ac:picMk id="91" creationId="{3F293846-4A55-4FDC-872D-686EBBA50E90}"/>
          </ac:picMkLst>
        </pc:picChg>
      </pc:sldChg>
    </pc:docChg>
  </pc:docChgLst>
  <pc:docChgLst>
    <pc:chgData name="Mrs A Hamblin" userId="S::alison.hamblin@exmouthcollege.devon.sch.uk::ef423074-69f0-4069-8b42-60c1d7b85bfe" providerId="AD" clId="Web-{0B9745DD-A9ED-4168-93BA-7316D97CADA4}"/>
    <pc:docChg chg="modSld">
      <pc:chgData name="Mrs A Hamblin" userId="S::alison.hamblin@exmouthcollege.devon.sch.uk::ef423074-69f0-4069-8b42-60c1d7b85bfe" providerId="AD" clId="Web-{0B9745DD-A9ED-4168-93BA-7316D97CADA4}" dt="2022-05-03T15:14:19.725" v="2524" actId="1076"/>
      <pc:docMkLst>
        <pc:docMk/>
      </pc:docMkLst>
      <pc:sldChg chg="modSp">
        <pc:chgData name="Mrs A Hamblin" userId="S::alison.hamblin@exmouthcollege.devon.sch.uk::ef423074-69f0-4069-8b42-60c1d7b85bfe" providerId="AD" clId="Web-{0B9745DD-A9ED-4168-93BA-7316D97CADA4}" dt="2022-05-03T15:14:19.725" v="2524" actId="1076"/>
        <pc:sldMkLst>
          <pc:docMk/>
          <pc:sldMk cId="4130040777" sldId="259"/>
        </pc:sldMkLst>
        <pc:graphicFrameChg chg="mod modGraphic">
          <ac:chgData name="Mrs A Hamblin" userId="S::alison.hamblin@exmouthcollege.devon.sch.uk::ef423074-69f0-4069-8b42-60c1d7b85bfe" providerId="AD" clId="Web-{0B9745DD-A9ED-4168-93BA-7316D97CADA4}" dt="2022-05-03T15:14:07.881" v="2512"/>
          <ac:graphicFrameMkLst>
            <pc:docMk/>
            <pc:sldMk cId="4130040777" sldId="259"/>
            <ac:graphicFrameMk id="7" creationId="{5A2B1798-76C7-D343-BF8B-B4DECC71A077}"/>
          </ac:graphicFrameMkLst>
        </pc:graphicFrameChg>
        <pc:graphicFrameChg chg="mod modGraphic">
          <ac:chgData name="Mrs A Hamblin" userId="S::alison.hamblin@exmouthcollege.devon.sch.uk::ef423074-69f0-4069-8b42-60c1d7b85bfe" providerId="AD" clId="Web-{0B9745DD-A9ED-4168-93BA-7316D97CADA4}" dt="2022-05-03T15:11:40.611" v="2274"/>
          <ac:graphicFrameMkLst>
            <pc:docMk/>
            <pc:sldMk cId="4130040777" sldId="259"/>
            <ac:graphicFrameMk id="52" creationId="{00000000-0000-0000-0000-000000000000}"/>
          </ac:graphicFrameMkLst>
        </pc:graphicFrameChg>
        <pc:picChg chg="mod">
          <ac:chgData name="Mrs A Hamblin" userId="S::alison.hamblin@exmouthcollege.devon.sch.uk::ef423074-69f0-4069-8b42-60c1d7b85bfe" providerId="AD" clId="Web-{0B9745DD-A9ED-4168-93BA-7316D97CADA4}" dt="2022-05-03T15:14:13.319" v="2517" actId="1076"/>
          <ac:picMkLst>
            <pc:docMk/>
            <pc:sldMk cId="4130040777" sldId="259"/>
            <ac:picMk id="9" creationId="{A774209E-8F48-4F58-8358-B04E50E25AF7}"/>
          </ac:picMkLst>
        </pc:picChg>
        <pc:picChg chg="mod">
          <ac:chgData name="Mrs A Hamblin" userId="S::alison.hamblin@exmouthcollege.devon.sch.uk::ef423074-69f0-4069-8b42-60c1d7b85bfe" providerId="AD" clId="Web-{0B9745DD-A9ED-4168-93BA-7316D97CADA4}" dt="2022-05-03T15:14:11.584" v="2515" actId="1076"/>
          <ac:picMkLst>
            <pc:docMk/>
            <pc:sldMk cId="4130040777" sldId="259"/>
            <ac:picMk id="46" creationId="{00000000-0000-0000-0000-000000000000}"/>
          </ac:picMkLst>
        </pc:picChg>
        <pc:picChg chg="mod">
          <ac:chgData name="Mrs A Hamblin" userId="S::alison.hamblin@exmouthcollege.devon.sch.uk::ef423074-69f0-4069-8b42-60c1d7b85bfe" providerId="AD" clId="Web-{0B9745DD-A9ED-4168-93BA-7316D97CADA4}" dt="2022-05-03T15:14:09.819" v="2513" actId="1076"/>
          <ac:picMkLst>
            <pc:docMk/>
            <pc:sldMk cId="4130040777" sldId="259"/>
            <ac:picMk id="47" creationId="{3BC476DD-7371-458B-AF62-EC93DD9A9A2E}"/>
          </ac:picMkLst>
        </pc:picChg>
        <pc:picChg chg="mod">
          <ac:chgData name="Mrs A Hamblin" userId="S::alison.hamblin@exmouthcollege.devon.sch.uk::ef423074-69f0-4069-8b42-60c1d7b85bfe" providerId="AD" clId="Web-{0B9745DD-A9ED-4168-93BA-7316D97CADA4}" dt="2022-05-03T15:14:10.553" v="2514" actId="1076"/>
          <ac:picMkLst>
            <pc:docMk/>
            <pc:sldMk cId="4130040777" sldId="259"/>
            <ac:picMk id="80" creationId="{00000000-0000-0000-0000-000000000000}"/>
          </ac:picMkLst>
        </pc:picChg>
        <pc:picChg chg="mod">
          <ac:chgData name="Mrs A Hamblin" userId="S::alison.hamblin@exmouthcollege.devon.sch.uk::ef423074-69f0-4069-8b42-60c1d7b85bfe" providerId="AD" clId="Web-{0B9745DD-A9ED-4168-93BA-7316D97CADA4}" dt="2022-05-03T15:14:18.709" v="2523" actId="1076"/>
          <ac:picMkLst>
            <pc:docMk/>
            <pc:sldMk cId="4130040777" sldId="259"/>
            <ac:picMk id="81" creationId="{07A653D4-790C-43B1-B8F7-FA930DC4050C}"/>
          </ac:picMkLst>
        </pc:picChg>
        <pc:picChg chg="mod">
          <ac:chgData name="Mrs A Hamblin" userId="S::alison.hamblin@exmouthcollege.devon.sch.uk::ef423074-69f0-4069-8b42-60c1d7b85bfe" providerId="AD" clId="Web-{0B9745DD-A9ED-4168-93BA-7316D97CADA4}" dt="2022-05-03T15:14:12.522" v="2516" actId="1076"/>
          <ac:picMkLst>
            <pc:docMk/>
            <pc:sldMk cId="4130040777" sldId="259"/>
            <ac:picMk id="82" creationId="{D81D1BD8-D411-4032-933A-5A1ADA9F6770}"/>
          </ac:picMkLst>
        </pc:picChg>
        <pc:picChg chg="mod">
          <ac:chgData name="Mrs A Hamblin" userId="S::alison.hamblin@exmouthcollege.devon.sch.uk::ef423074-69f0-4069-8b42-60c1d7b85bfe" providerId="AD" clId="Web-{0B9745DD-A9ED-4168-93BA-7316D97CADA4}" dt="2022-05-03T15:14:14.225" v="2518" actId="1076"/>
          <ac:picMkLst>
            <pc:docMk/>
            <pc:sldMk cId="4130040777" sldId="259"/>
            <ac:picMk id="84" creationId="{00000000-0000-0000-0000-000000000000}"/>
          </ac:picMkLst>
        </pc:picChg>
        <pc:picChg chg="mod">
          <ac:chgData name="Mrs A Hamblin" userId="S::alison.hamblin@exmouthcollege.devon.sch.uk::ef423074-69f0-4069-8b42-60c1d7b85bfe" providerId="AD" clId="Web-{0B9745DD-A9ED-4168-93BA-7316D97CADA4}" dt="2022-05-03T15:14:16.225" v="2520" actId="1076"/>
          <ac:picMkLst>
            <pc:docMk/>
            <pc:sldMk cId="4130040777" sldId="259"/>
            <ac:picMk id="85" creationId="{3A7D328B-8470-426F-B805-C1EE5F1C100C}"/>
          </ac:picMkLst>
        </pc:picChg>
        <pc:picChg chg="mod">
          <ac:chgData name="Mrs A Hamblin" userId="S::alison.hamblin@exmouthcollege.devon.sch.uk::ef423074-69f0-4069-8b42-60c1d7b85bfe" providerId="AD" clId="Web-{0B9745DD-A9ED-4168-93BA-7316D97CADA4}" dt="2022-05-03T15:14:19.725" v="2524" actId="1076"/>
          <ac:picMkLst>
            <pc:docMk/>
            <pc:sldMk cId="4130040777" sldId="259"/>
            <ac:picMk id="88" creationId="{891C1285-0FE7-43AE-A0D0-3F1F5A89DBE8}"/>
          </ac:picMkLst>
        </pc:picChg>
        <pc:picChg chg="mod">
          <ac:chgData name="Mrs A Hamblin" userId="S::alison.hamblin@exmouthcollege.devon.sch.uk::ef423074-69f0-4069-8b42-60c1d7b85bfe" providerId="AD" clId="Web-{0B9745DD-A9ED-4168-93BA-7316D97CADA4}" dt="2022-05-03T15:14:17.069" v="2521" actId="1076"/>
          <ac:picMkLst>
            <pc:docMk/>
            <pc:sldMk cId="4130040777" sldId="259"/>
            <ac:picMk id="89" creationId="{E8FAB0F9-EA2F-43D2-8698-5C4C24136938}"/>
          </ac:picMkLst>
        </pc:picChg>
        <pc:picChg chg="mod">
          <ac:chgData name="Mrs A Hamblin" userId="S::alison.hamblin@exmouthcollege.devon.sch.uk::ef423074-69f0-4069-8b42-60c1d7b85bfe" providerId="AD" clId="Web-{0B9745DD-A9ED-4168-93BA-7316D97CADA4}" dt="2022-05-03T15:14:17.787" v="2522" actId="1076"/>
          <ac:picMkLst>
            <pc:docMk/>
            <pc:sldMk cId="4130040777" sldId="259"/>
            <ac:picMk id="93" creationId="{EDF1F000-5344-43A8-AE35-D2E10B677C13}"/>
          </ac:picMkLst>
        </pc:picChg>
      </pc:sldChg>
    </pc:docChg>
  </pc:docChgLst>
  <pc:docChgLst>
    <pc:chgData name="Mrs A Hamblin" userId="ef423074-69f0-4069-8b42-60c1d7b85bfe" providerId="ADAL" clId="{E8395E6C-E52E-4C65-BD67-F0146C641C50}"/>
    <pc:docChg chg="undo custSel modSld">
      <pc:chgData name="Mrs A Hamblin" userId="ef423074-69f0-4069-8b42-60c1d7b85bfe" providerId="ADAL" clId="{E8395E6C-E52E-4C65-BD67-F0146C641C50}" dt="2022-05-10T14:41:38.824" v="855" actId="14100"/>
      <pc:docMkLst>
        <pc:docMk/>
      </pc:docMkLst>
      <pc:sldChg chg="addSp delSp modSp mod">
        <pc:chgData name="Mrs A Hamblin" userId="ef423074-69f0-4069-8b42-60c1d7b85bfe" providerId="ADAL" clId="{E8395E6C-E52E-4C65-BD67-F0146C641C50}" dt="2022-05-10T14:41:38.824" v="855" actId="14100"/>
        <pc:sldMkLst>
          <pc:docMk/>
          <pc:sldMk cId="4130040777" sldId="259"/>
        </pc:sldMkLst>
        <pc:spChg chg="mod">
          <ac:chgData name="Mrs A Hamblin" userId="ef423074-69f0-4069-8b42-60c1d7b85bfe" providerId="ADAL" clId="{E8395E6C-E52E-4C65-BD67-F0146C641C50}" dt="2022-05-03T17:47:12.478" v="845" actId="1076"/>
          <ac:spMkLst>
            <pc:docMk/>
            <pc:sldMk cId="4130040777" sldId="259"/>
            <ac:spMk id="60" creationId="{CA852559-9206-B946-8821-1CBF50A10AF6}"/>
          </ac:spMkLst>
        </pc:spChg>
        <pc:spChg chg="mod">
          <ac:chgData name="Mrs A Hamblin" userId="ef423074-69f0-4069-8b42-60c1d7b85bfe" providerId="ADAL" clId="{E8395E6C-E52E-4C65-BD67-F0146C641C50}" dt="2022-05-03T17:47:18.237" v="846" actId="1076"/>
          <ac:spMkLst>
            <pc:docMk/>
            <pc:sldMk cId="4130040777" sldId="259"/>
            <ac:spMk id="61" creationId="{CA852559-9206-B946-8821-1CBF50A10AF6}"/>
          </ac:spMkLst>
        </pc:spChg>
        <pc:spChg chg="mod">
          <ac:chgData name="Mrs A Hamblin" userId="ef423074-69f0-4069-8b42-60c1d7b85bfe" providerId="ADAL" clId="{E8395E6C-E52E-4C65-BD67-F0146C641C50}" dt="2022-05-03T17:46:39.985" v="839" actId="1076"/>
          <ac:spMkLst>
            <pc:docMk/>
            <pc:sldMk cId="4130040777" sldId="259"/>
            <ac:spMk id="62" creationId="{CA852559-9206-B946-8821-1CBF50A10AF6}"/>
          </ac:spMkLst>
        </pc:spChg>
        <pc:spChg chg="mod">
          <ac:chgData name="Mrs A Hamblin" userId="ef423074-69f0-4069-8b42-60c1d7b85bfe" providerId="ADAL" clId="{E8395E6C-E52E-4C65-BD67-F0146C641C50}" dt="2022-05-03T17:46:46.962" v="840" actId="1076"/>
          <ac:spMkLst>
            <pc:docMk/>
            <pc:sldMk cId="4130040777" sldId="259"/>
            <ac:spMk id="63" creationId="{CA852559-9206-B946-8821-1CBF50A10AF6}"/>
          </ac:spMkLst>
        </pc:spChg>
        <pc:spChg chg="mod">
          <ac:chgData name="Mrs A Hamblin" userId="ef423074-69f0-4069-8b42-60c1d7b85bfe" providerId="ADAL" clId="{E8395E6C-E52E-4C65-BD67-F0146C641C50}" dt="2022-05-03T17:46:21.295" v="837" actId="1076"/>
          <ac:spMkLst>
            <pc:docMk/>
            <pc:sldMk cId="4130040777" sldId="259"/>
            <ac:spMk id="64" creationId="{CA852559-9206-B946-8821-1CBF50A10AF6}"/>
          </ac:spMkLst>
        </pc:spChg>
        <pc:spChg chg="mod">
          <ac:chgData name="Mrs A Hamblin" userId="ef423074-69f0-4069-8b42-60c1d7b85bfe" providerId="ADAL" clId="{E8395E6C-E52E-4C65-BD67-F0146C641C50}" dt="2022-05-03T17:46:31.484" v="838" actId="1076"/>
          <ac:spMkLst>
            <pc:docMk/>
            <pc:sldMk cId="4130040777" sldId="259"/>
            <ac:spMk id="65" creationId="{CA852559-9206-B946-8821-1CBF50A10AF6}"/>
          </ac:spMkLst>
        </pc:spChg>
        <pc:spChg chg="mod">
          <ac:chgData name="Mrs A Hamblin" userId="ef423074-69f0-4069-8b42-60c1d7b85bfe" providerId="ADAL" clId="{E8395E6C-E52E-4C65-BD67-F0146C641C50}" dt="2022-05-03T17:46:02.032" v="835" actId="1076"/>
          <ac:spMkLst>
            <pc:docMk/>
            <pc:sldMk cId="4130040777" sldId="259"/>
            <ac:spMk id="66" creationId="{CA852559-9206-B946-8821-1CBF50A10AF6}"/>
          </ac:spMkLst>
        </pc:spChg>
        <pc:spChg chg="mod">
          <ac:chgData name="Mrs A Hamblin" userId="ef423074-69f0-4069-8b42-60c1d7b85bfe" providerId="ADAL" clId="{E8395E6C-E52E-4C65-BD67-F0146C641C50}" dt="2022-05-03T17:46:12.606" v="836" actId="1076"/>
          <ac:spMkLst>
            <pc:docMk/>
            <pc:sldMk cId="4130040777" sldId="259"/>
            <ac:spMk id="67" creationId="{CA852559-9206-B946-8821-1CBF50A10AF6}"/>
          </ac:spMkLst>
        </pc:spChg>
        <pc:spChg chg="mod">
          <ac:chgData name="Mrs A Hamblin" userId="ef423074-69f0-4069-8b42-60c1d7b85bfe" providerId="ADAL" clId="{E8395E6C-E52E-4C65-BD67-F0146C641C50}" dt="2022-05-03T17:45:44.467" v="833" actId="1076"/>
          <ac:spMkLst>
            <pc:docMk/>
            <pc:sldMk cId="4130040777" sldId="259"/>
            <ac:spMk id="68" creationId="{CA852559-9206-B946-8821-1CBF50A10AF6}"/>
          </ac:spMkLst>
        </pc:spChg>
        <pc:spChg chg="mod">
          <ac:chgData name="Mrs A Hamblin" userId="ef423074-69f0-4069-8b42-60c1d7b85bfe" providerId="ADAL" clId="{E8395E6C-E52E-4C65-BD67-F0146C641C50}" dt="2022-05-03T17:45:55.122" v="834" actId="1076"/>
          <ac:spMkLst>
            <pc:docMk/>
            <pc:sldMk cId="4130040777" sldId="259"/>
            <ac:spMk id="69" creationId="{CA852559-9206-B946-8821-1CBF50A10AF6}"/>
          </ac:spMkLst>
        </pc:spChg>
        <pc:spChg chg="mod">
          <ac:chgData name="Mrs A Hamblin" userId="ef423074-69f0-4069-8b42-60c1d7b85bfe" providerId="ADAL" clId="{E8395E6C-E52E-4C65-BD67-F0146C641C50}" dt="2022-05-03T17:45:32.333" v="831" actId="1076"/>
          <ac:spMkLst>
            <pc:docMk/>
            <pc:sldMk cId="4130040777" sldId="259"/>
            <ac:spMk id="70" creationId="{CA852559-9206-B946-8821-1CBF50A10AF6}"/>
          </ac:spMkLst>
        </pc:spChg>
        <pc:spChg chg="mod">
          <ac:chgData name="Mrs A Hamblin" userId="ef423074-69f0-4069-8b42-60c1d7b85bfe" providerId="ADAL" clId="{E8395E6C-E52E-4C65-BD67-F0146C641C50}" dt="2022-05-03T17:45:38.607" v="832" actId="1076"/>
          <ac:spMkLst>
            <pc:docMk/>
            <pc:sldMk cId="4130040777" sldId="259"/>
            <ac:spMk id="71" creationId="{CA852559-9206-B946-8821-1CBF50A10AF6}"/>
          </ac:spMkLst>
        </pc:spChg>
        <pc:spChg chg="mod">
          <ac:chgData name="Mrs A Hamblin" userId="ef423074-69f0-4069-8b42-60c1d7b85bfe" providerId="ADAL" clId="{E8395E6C-E52E-4C65-BD67-F0146C641C50}" dt="2022-05-03T17:46:59.559" v="843" actId="1076"/>
          <ac:spMkLst>
            <pc:docMk/>
            <pc:sldMk cId="4130040777" sldId="259"/>
            <ac:spMk id="94" creationId="{CA852559-9206-B946-8821-1CBF50A10AF6}"/>
          </ac:spMkLst>
        </pc:spChg>
        <pc:spChg chg="mod">
          <ac:chgData name="Mrs A Hamblin" userId="ef423074-69f0-4069-8b42-60c1d7b85bfe" providerId="ADAL" clId="{E8395E6C-E52E-4C65-BD67-F0146C641C50}" dt="2022-05-03T17:47:05.525" v="844" actId="1076"/>
          <ac:spMkLst>
            <pc:docMk/>
            <pc:sldMk cId="4130040777" sldId="259"/>
            <ac:spMk id="95" creationId="{CA852559-9206-B946-8821-1CBF50A10AF6}"/>
          </ac:spMkLst>
        </pc:spChg>
        <pc:graphicFrameChg chg="modGraphic">
          <ac:chgData name="Mrs A Hamblin" userId="ef423074-69f0-4069-8b42-60c1d7b85bfe" providerId="ADAL" clId="{E8395E6C-E52E-4C65-BD67-F0146C641C50}" dt="2022-05-03T17:34:23.203" v="725" actId="20577"/>
          <ac:graphicFrameMkLst>
            <pc:docMk/>
            <pc:sldMk cId="4130040777" sldId="259"/>
            <ac:graphicFrameMk id="7" creationId="{5A2B1798-76C7-D343-BF8B-B4DECC71A077}"/>
          </ac:graphicFrameMkLst>
        </pc:graphicFrameChg>
        <pc:graphicFrameChg chg="mod modGraphic">
          <ac:chgData name="Mrs A Hamblin" userId="ef423074-69f0-4069-8b42-60c1d7b85bfe" providerId="ADAL" clId="{E8395E6C-E52E-4C65-BD67-F0146C641C50}" dt="2022-05-03T17:45:20.901" v="830" actId="14100"/>
          <ac:graphicFrameMkLst>
            <pc:docMk/>
            <pc:sldMk cId="4130040777" sldId="259"/>
            <ac:graphicFrameMk id="31" creationId="{57E70B5C-FF30-B846-8578-19A62C66ECF4}"/>
          </ac:graphicFrameMkLst>
        </pc:graphicFrameChg>
        <pc:picChg chg="add mod modCrop">
          <ac:chgData name="Mrs A Hamblin" userId="ef423074-69f0-4069-8b42-60c1d7b85bfe" providerId="ADAL" clId="{E8395E6C-E52E-4C65-BD67-F0146C641C50}" dt="2022-05-03T17:42:55.264" v="792" actId="1037"/>
          <ac:picMkLst>
            <pc:docMk/>
            <pc:sldMk cId="4130040777" sldId="259"/>
            <ac:picMk id="6" creationId="{0B219E3B-F25E-F238-C97C-CE3AD866BB90}"/>
          </ac:picMkLst>
        </pc:picChg>
        <pc:picChg chg="add mod modCrop">
          <ac:chgData name="Mrs A Hamblin" userId="ef423074-69f0-4069-8b42-60c1d7b85bfe" providerId="ADAL" clId="{E8395E6C-E52E-4C65-BD67-F0146C641C50}" dt="2022-05-10T14:41:38.824" v="855" actId="14100"/>
          <ac:picMkLst>
            <pc:docMk/>
            <pc:sldMk cId="4130040777" sldId="259"/>
            <ac:picMk id="9" creationId="{41D9577F-FA87-4DA8-34A6-6A517B75F741}"/>
          </ac:picMkLst>
        </pc:picChg>
        <pc:picChg chg="del">
          <ac:chgData name="Mrs A Hamblin" userId="ef423074-69f0-4069-8b42-60c1d7b85bfe" providerId="ADAL" clId="{E8395E6C-E52E-4C65-BD67-F0146C641C50}" dt="2022-05-03T17:45:03.131" v="821" actId="478"/>
          <ac:picMkLst>
            <pc:docMk/>
            <pc:sldMk cId="4130040777" sldId="259"/>
            <ac:picMk id="9" creationId="{A774209E-8F48-4F58-8358-B04E50E25AF7}"/>
          </ac:picMkLst>
        </pc:picChg>
        <pc:picChg chg="add mod modCrop">
          <ac:chgData name="Mrs A Hamblin" userId="ef423074-69f0-4069-8b42-60c1d7b85bfe" providerId="ADAL" clId="{E8395E6C-E52E-4C65-BD67-F0146C641C50}" dt="2022-05-03T17:42:28.596" v="784" actId="14100"/>
          <ac:picMkLst>
            <pc:docMk/>
            <pc:sldMk cId="4130040777" sldId="259"/>
            <ac:picMk id="15" creationId="{60CFE052-975B-DEDC-0AAC-7E2BEE289E24}"/>
          </ac:picMkLst>
        </pc:picChg>
        <pc:picChg chg="del mod">
          <ac:chgData name="Mrs A Hamblin" userId="ef423074-69f0-4069-8b42-60c1d7b85bfe" providerId="ADAL" clId="{E8395E6C-E52E-4C65-BD67-F0146C641C50}" dt="2022-05-03T17:38:02.564" v="747" actId="478"/>
          <ac:picMkLst>
            <pc:docMk/>
            <pc:sldMk cId="4130040777" sldId="259"/>
            <ac:picMk id="17" creationId="{206CC45F-F461-453F-B315-C7999643654B}"/>
          </ac:picMkLst>
        </pc:picChg>
        <pc:picChg chg="del">
          <ac:chgData name="Mrs A Hamblin" userId="ef423074-69f0-4069-8b42-60c1d7b85bfe" providerId="ADAL" clId="{E8395E6C-E52E-4C65-BD67-F0146C641C50}" dt="2022-05-03T17:45:12.703" v="828" actId="478"/>
          <ac:picMkLst>
            <pc:docMk/>
            <pc:sldMk cId="4130040777" sldId="259"/>
            <ac:picMk id="21" creationId="{07A653D4-790C-43B1-B8F7-FA930DC4050C}"/>
          </ac:picMkLst>
        </pc:picChg>
        <pc:picChg chg="add mod modCrop">
          <ac:chgData name="Mrs A Hamblin" userId="ef423074-69f0-4069-8b42-60c1d7b85bfe" providerId="ADAL" clId="{E8395E6C-E52E-4C65-BD67-F0146C641C50}" dt="2022-05-03T17:42:00.994" v="777" actId="1076"/>
          <ac:picMkLst>
            <pc:docMk/>
            <pc:sldMk cId="4130040777" sldId="259"/>
            <ac:picMk id="25" creationId="{B4A97553-8D5A-86C7-4E7D-197D126775C6}"/>
          </ac:picMkLst>
        </pc:picChg>
        <pc:picChg chg="del">
          <ac:chgData name="Mrs A Hamblin" userId="ef423074-69f0-4069-8b42-60c1d7b85bfe" providerId="ADAL" clId="{E8395E6C-E52E-4C65-BD67-F0146C641C50}" dt="2022-05-03T17:45:14.723" v="829" actId="478"/>
          <ac:picMkLst>
            <pc:docMk/>
            <pc:sldMk cId="4130040777" sldId="259"/>
            <ac:picMk id="38" creationId="{26BBB925-1DEE-4372-B311-95384DF6EC4D}"/>
          </ac:picMkLst>
        </pc:picChg>
        <pc:picChg chg="mod">
          <ac:chgData name="Mrs A Hamblin" userId="ef423074-69f0-4069-8b42-60c1d7b85bfe" providerId="ADAL" clId="{E8395E6C-E52E-4C65-BD67-F0146C641C50}" dt="2022-05-03T17:31:17.662" v="555" actId="1076"/>
          <ac:picMkLst>
            <pc:docMk/>
            <pc:sldMk cId="4130040777" sldId="259"/>
            <ac:picMk id="46" creationId="{00000000-0000-0000-0000-000000000000}"/>
          </ac:picMkLst>
        </pc:picChg>
        <pc:picChg chg="del">
          <ac:chgData name="Mrs A Hamblin" userId="ef423074-69f0-4069-8b42-60c1d7b85bfe" providerId="ADAL" clId="{E8395E6C-E52E-4C65-BD67-F0146C641C50}" dt="2022-05-03T17:45:06.339" v="824" actId="478"/>
          <ac:picMkLst>
            <pc:docMk/>
            <pc:sldMk cId="4130040777" sldId="259"/>
            <ac:picMk id="47" creationId="{3BC476DD-7371-458B-AF62-EC93DD9A9A2E}"/>
          </ac:picMkLst>
        </pc:picChg>
        <pc:picChg chg="add mod">
          <ac:chgData name="Mrs A Hamblin" userId="ef423074-69f0-4069-8b42-60c1d7b85bfe" providerId="ADAL" clId="{E8395E6C-E52E-4C65-BD67-F0146C641C50}" dt="2022-05-03T17:34:33.973" v="728" actId="1036"/>
          <ac:picMkLst>
            <pc:docMk/>
            <pc:sldMk cId="4130040777" sldId="259"/>
            <ac:picMk id="73" creationId="{65E786D5-32DA-1E6A-F92A-EE37CCE39CD3}"/>
          </ac:picMkLst>
        </pc:picChg>
        <pc:picChg chg="add mod">
          <ac:chgData name="Mrs A Hamblin" userId="ef423074-69f0-4069-8b42-60c1d7b85bfe" providerId="ADAL" clId="{E8395E6C-E52E-4C65-BD67-F0146C641C50}" dt="2022-05-03T17:34:31.004" v="726" actId="1076"/>
          <ac:picMkLst>
            <pc:docMk/>
            <pc:sldMk cId="4130040777" sldId="259"/>
            <ac:picMk id="75" creationId="{D06B4743-F9D8-43FD-46F7-B0D2A9AD2785}"/>
          </ac:picMkLst>
        </pc:picChg>
        <pc:picChg chg="add mod">
          <ac:chgData name="Mrs A Hamblin" userId="ef423074-69f0-4069-8b42-60c1d7b85bfe" providerId="ADAL" clId="{E8395E6C-E52E-4C65-BD67-F0146C641C50}" dt="2022-05-03T17:35:42.148" v="735" actId="1037"/>
          <ac:picMkLst>
            <pc:docMk/>
            <pc:sldMk cId="4130040777" sldId="259"/>
            <ac:picMk id="76" creationId="{E56AFA2A-19BA-0A10-0007-7DB871F66D93}"/>
          </ac:picMkLst>
        </pc:picChg>
        <pc:picChg chg="add mod">
          <ac:chgData name="Mrs A Hamblin" userId="ef423074-69f0-4069-8b42-60c1d7b85bfe" providerId="ADAL" clId="{E8395E6C-E52E-4C65-BD67-F0146C641C50}" dt="2022-05-03T17:36:22.803" v="741" actId="1076"/>
          <ac:picMkLst>
            <pc:docMk/>
            <pc:sldMk cId="4130040777" sldId="259"/>
            <ac:picMk id="77" creationId="{8E6D8ECF-0DA1-7F34-8D5B-A3A5860B7452}"/>
          </ac:picMkLst>
        </pc:picChg>
        <pc:picChg chg="add mod">
          <ac:chgData name="Mrs A Hamblin" userId="ef423074-69f0-4069-8b42-60c1d7b85bfe" providerId="ADAL" clId="{E8395E6C-E52E-4C65-BD67-F0146C641C50}" dt="2022-05-03T17:37:58.218" v="746" actId="1037"/>
          <ac:picMkLst>
            <pc:docMk/>
            <pc:sldMk cId="4130040777" sldId="259"/>
            <ac:picMk id="79" creationId="{41F8836A-CC01-B212-B6F0-3A4EE44EE22F}"/>
          </ac:picMkLst>
        </pc:picChg>
        <pc:picChg chg="del">
          <ac:chgData name="Mrs A Hamblin" userId="ef423074-69f0-4069-8b42-60c1d7b85bfe" providerId="ADAL" clId="{E8395E6C-E52E-4C65-BD67-F0146C641C50}" dt="2022-05-03T17:45:05.379" v="823" actId="478"/>
          <ac:picMkLst>
            <pc:docMk/>
            <pc:sldMk cId="4130040777" sldId="259"/>
            <ac:picMk id="80" creationId="{00000000-0000-0000-0000-000000000000}"/>
          </ac:picMkLst>
        </pc:picChg>
        <pc:picChg chg="mod">
          <ac:chgData name="Mrs A Hamblin" userId="ef423074-69f0-4069-8b42-60c1d7b85bfe" providerId="ADAL" clId="{E8395E6C-E52E-4C65-BD67-F0146C641C50}" dt="2022-05-03T17:31:24.747" v="556" actId="1076"/>
          <ac:picMkLst>
            <pc:docMk/>
            <pc:sldMk cId="4130040777" sldId="259"/>
            <ac:picMk id="81" creationId="{07A653D4-790C-43B1-B8F7-FA930DC4050C}"/>
          </ac:picMkLst>
        </pc:picChg>
        <pc:picChg chg="del">
          <ac:chgData name="Mrs A Hamblin" userId="ef423074-69f0-4069-8b42-60c1d7b85bfe" providerId="ADAL" clId="{E8395E6C-E52E-4C65-BD67-F0146C641C50}" dt="2022-05-03T17:45:04.115" v="822" actId="478"/>
          <ac:picMkLst>
            <pc:docMk/>
            <pc:sldMk cId="4130040777" sldId="259"/>
            <ac:picMk id="82" creationId="{D81D1BD8-D411-4032-933A-5A1ADA9F6770}"/>
          </ac:picMkLst>
        </pc:picChg>
        <pc:picChg chg="del">
          <ac:chgData name="Mrs A Hamblin" userId="ef423074-69f0-4069-8b42-60c1d7b85bfe" providerId="ADAL" clId="{E8395E6C-E52E-4C65-BD67-F0146C641C50}" dt="2022-05-03T17:45:11.405" v="827" actId="478"/>
          <ac:picMkLst>
            <pc:docMk/>
            <pc:sldMk cId="4130040777" sldId="259"/>
            <ac:picMk id="83" creationId="{D81D1BD8-D411-4032-933A-5A1ADA9F6770}"/>
          </ac:picMkLst>
        </pc:picChg>
        <pc:picChg chg="del">
          <ac:chgData name="Mrs A Hamblin" userId="ef423074-69f0-4069-8b42-60c1d7b85bfe" providerId="ADAL" clId="{E8395E6C-E52E-4C65-BD67-F0146C641C50}" dt="2022-05-03T17:45:01.754" v="820" actId="478"/>
          <ac:picMkLst>
            <pc:docMk/>
            <pc:sldMk cId="4130040777" sldId="259"/>
            <ac:picMk id="84" creationId="{00000000-0000-0000-0000-000000000000}"/>
          </ac:picMkLst>
        </pc:picChg>
        <pc:picChg chg="del">
          <ac:chgData name="Mrs A Hamblin" userId="ef423074-69f0-4069-8b42-60c1d7b85bfe" providerId="ADAL" clId="{E8395E6C-E52E-4C65-BD67-F0146C641C50}" dt="2022-05-03T17:38:07.685" v="751" actId="478"/>
          <ac:picMkLst>
            <pc:docMk/>
            <pc:sldMk cId="4130040777" sldId="259"/>
            <ac:picMk id="85" creationId="{3A7D328B-8470-426F-B805-C1EE5F1C100C}"/>
          </ac:picMkLst>
        </pc:picChg>
        <pc:picChg chg="mod">
          <ac:chgData name="Mrs A Hamblin" userId="ef423074-69f0-4069-8b42-60c1d7b85bfe" providerId="ADAL" clId="{E8395E6C-E52E-4C65-BD67-F0146C641C50}" dt="2022-05-03T17:44:43.116" v="816" actId="1076"/>
          <ac:picMkLst>
            <pc:docMk/>
            <pc:sldMk cId="4130040777" sldId="259"/>
            <ac:picMk id="86" creationId="{E8FAB0F9-EA2F-43D2-8698-5C4C24136938}"/>
          </ac:picMkLst>
        </pc:picChg>
        <pc:picChg chg="del">
          <ac:chgData name="Mrs A Hamblin" userId="ef423074-69f0-4069-8b42-60c1d7b85bfe" providerId="ADAL" clId="{E8395E6C-E52E-4C65-BD67-F0146C641C50}" dt="2022-05-03T17:45:08.629" v="825" actId="478"/>
          <ac:picMkLst>
            <pc:docMk/>
            <pc:sldMk cId="4130040777" sldId="259"/>
            <ac:picMk id="87" creationId="{891C1285-0FE7-43AE-A0D0-3F1F5A89DBE8}"/>
          </ac:picMkLst>
        </pc:picChg>
        <pc:picChg chg="mod">
          <ac:chgData name="Mrs A Hamblin" userId="ef423074-69f0-4069-8b42-60c1d7b85bfe" providerId="ADAL" clId="{E8395E6C-E52E-4C65-BD67-F0146C641C50}" dt="2022-05-03T17:35:48.449" v="736" actId="1076"/>
          <ac:picMkLst>
            <pc:docMk/>
            <pc:sldMk cId="4130040777" sldId="259"/>
            <ac:picMk id="88" creationId="{891C1285-0FE7-43AE-A0D0-3F1F5A89DBE8}"/>
          </ac:picMkLst>
        </pc:picChg>
        <pc:picChg chg="del">
          <ac:chgData name="Mrs A Hamblin" userId="ef423074-69f0-4069-8b42-60c1d7b85bfe" providerId="ADAL" clId="{E8395E6C-E52E-4C65-BD67-F0146C641C50}" dt="2022-05-03T17:38:06.469" v="750" actId="478"/>
          <ac:picMkLst>
            <pc:docMk/>
            <pc:sldMk cId="4130040777" sldId="259"/>
            <ac:picMk id="89" creationId="{E8FAB0F9-EA2F-43D2-8698-5C4C24136938}"/>
          </ac:picMkLst>
        </pc:picChg>
        <pc:picChg chg="del">
          <ac:chgData name="Mrs A Hamblin" userId="ef423074-69f0-4069-8b42-60c1d7b85bfe" providerId="ADAL" clId="{E8395E6C-E52E-4C65-BD67-F0146C641C50}" dt="2022-05-03T17:45:09.829" v="826" actId="478"/>
          <ac:picMkLst>
            <pc:docMk/>
            <pc:sldMk cId="4130040777" sldId="259"/>
            <ac:picMk id="90" creationId="{C364F01E-07CC-4353-AAB9-4C2274C8B23C}"/>
          </ac:picMkLst>
        </pc:picChg>
        <pc:picChg chg="mod">
          <ac:chgData name="Mrs A Hamblin" userId="ef423074-69f0-4069-8b42-60c1d7b85bfe" providerId="ADAL" clId="{E8395E6C-E52E-4C65-BD67-F0146C641C50}" dt="2022-05-03T17:38:18.970" v="758" actId="1035"/>
          <ac:picMkLst>
            <pc:docMk/>
            <pc:sldMk cId="4130040777" sldId="259"/>
            <ac:picMk id="91" creationId="{3F293846-4A55-4FDC-872D-686EBBA50E90}"/>
          </ac:picMkLst>
        </pc:picChg>
        <pc:picChg chg="del mod">
          <ac:chgData name="Mrs A Hamblin" userId="ef423074-69f0-4069-8b42-60c1d7b85bfe" providerId="ADAL" clId="{E8395E6C-E52E-4C65-BD67-F0146C641C50}" dt="2022-05-03T17:38:04.212" v="748" actId="478"/>
          <ac:picMkLst>
            <pc:docMk/>
            <pc:sldMk cId="4130040777" sldId="259"/>
            <ac:picMk id="92" creationId="{00000000-0000-0000-0000-000000000000}"/>
          </ac:picMkLst>
        </pc:picChg>
        <pc:picChg chg="del">
          <ac:chgData name="Mrs A Hamblin" userId="ef423074-69f0-4069-8b42-60c1d7b85bfe" providerId="ADAL" clId="{E8395E6C-E52E-4C65-BD67-F0146C641C50}" dt="2022-05-03T17:38:05.437" v="749" actId="478"/>
          <ac:picMkLst>
            <pc:docMk/>
            <pc:sldMk cId="4130040777" sldId="259"/>
            <ac:picMk id="93" creationId="{EDF1F000-5344-43A8-AE35-D2E10B677C13}"/>
          </ac:picMkLst>
        </pc:picChg>
        <pc:picChg chg="add mod">
          <ac:chgData name="Mrs A Hamblin" userId="ef423074-69f0-4069-8b42-60c1d7b85bfe" providerId="ADAL" clId="{E8395E6C-E52E-4C65-BD67-F0146C641C50}" dt="2022-05-03T17:38:51.939" v="763" actId="1076"/>
          <ac:picMkLst>
            <pc:docMk/>
            <pc:sldMk cId="4130040777" sldId="259"/>
            <ac:picMk id="100" creationId="{56A8F358-C7AF-7DA7-580D-C26A45C6D962}"/>
          </ac:picMkLst>
        </pc:picChg>
        <pc:picChg chg="add mod">
          <ac:chgData name="Mrs A Hamblin" userId="ef423074-69f0-4069-8b42-60c1d7b85bfe" providerId="ADAL" clId="{E8395E6C-E52E-4C65-BD67-F0146C641C50}" dt="2022-05-03T17:43:11.060" v="798" actId="1036"/>
          <ac:picMkLst>
            <pc:docMk/>
            <pc:sldMk cId="4130040777" sldId="259"/>
            <ac:picMk id="101" creationId="{1A344ECD-83B8-8058-2B2E-2D81EB792C5C}"/>
          </ac:picMkLst>
        </pc:picChg>
        <pc:picChg chg="add mod">
          <ac:chgData name="Mrs A Hamblin" userId="ef423074-69f0-4069-8b42-60c1d7b85bfe" providerId="ADAL" clId="{E8395E6C-E52E-4C65-BD67-F0146C641C50}" dt="2022-05-03T17:43:29.424" v="801" actId="1076"/>
          <ac:picMkLst>
            <pc:docMk/>
            <pc:sldMk cId="4130040777" sldId="259"/>
            <ac:picMk id="102" creationId="{5575A86B-2A26-325F-B85F-D5C00D28E028}"/>
          </ac:picMkLst>
        </pc:picChg>
        <pc:picChg chg="add mod">
          <ac:chgData name="Mrs A Hamblin" userId="ef423074-69f0-4069-8b42-60c1d7b85bfe" providerId="ADAL" clId="{E8395E6C-E52E-4C65-BD67-F0146C641C50}" dt="2022-05-03T17:43:40.709" v="803" actId="1076"/>
          <ac:picMkLst>
            <pc:docMk/>
            <pc:sldMk cId="4130040777" sldId="259"/>
            <ac:picMk id="103" creationId="{7C5A26F5-D4B6-0105-41A8-0C3227F9FFD0}"/>
          </ac:picMkLst>
        </pc:picChg>
        <pc:picChg chg="add mod">
          <ac:chgData name="Mrs A Hamblin" userId="ef423074-69f0-4069-8b42-60c1d7b85bfe" providerId="ADAL" clId="{E8395E6C-E52E-4C65-BD67-F0146C641C50}" dt="2022-05-03T17:44:06.151" v="808" actId="1076"/>
          <ac:picMkLst>
            <pc:docMk/>
            <pc:sldMk cId="4130040777" sldId="259"/>
            <ac:picMk id="104" creationId="{91CB4FDD-CAAD-7486-3B4E-B789F082C395}"/>
          </ac:picMkLst>
        </pc:picChg>
        <pc:picChg chg="add mod">
          <ac:chgData name="Mrs A Hamblin" userId="ef423074-69f0-4069-8b42-60c1d7b85bfe" providerId="ADAL" clId="{E8395E6C-E52E-4C65-BD67-F0146C641C50}" dt="2022-05-03T17:44:31.256" v="813" actId="1037"/>
          <ac:picMkLst>
            <pc:docMk/>
            <pc:sldMk cId="4130040777" sldId="259"/>
            <ac:picMk id="105" creationId="{E903848A-A524-CDE1-2AAD-42036703D738}"/>
          </ac:picMkLst>
        </pc:picChg>
        <pc:picChg chg="add mod">
          <ac:chgData name="Mrs A Hamblin" userId="ef423074-69f0-4069-8b42-60c1d7b85bfe" providerId="ADAL" clId="{E8395E6C-E52E-4C65-BD67-F0146C641C50}" dt="2022-05-03T17:44:58.312" v="819" actId="14100"/>
          <ac:picMkLst>
            <pc:docMk/>
            <pc:sldMk cId="4130040777" sldId="259"/>
            <ac:picMk id="106" creationId="{369896B6-8143-479A-534D-FD106C75E9CA}"/>
          </ac:picMkLst>
        </pc:picChg>
        <pc:picChg chg="mod">
          <ac:chgData name="Mrs A Hamblin" userId="ef423074-69f0-4069-8b42-60c1d7b85bfe" providerId="ADAL" clId="{E8395E6C-E52E-4C65-BD67-F0146C641C50}" dt="2022-05-03T17:21:48.896" v="0" actId="14100"/>
          <ac:picMkLst>
            <pc:docMk/>
            <pc:sldMk cId="4130040777" sldId="259"/>
            <ac:picMk id="1026" creationId="{CCA87857-0050-49FB-968F-381E607D14F1}"/>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222815-257F-41BC-AF5D-2BB1EF07E9CD}" type="datetimeFigureOut">
              <a:rPr lang="en-GB" smtClean="0"/>
              <a:t>30/06/2022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A7C6E8-1E95-4E80-B5A4-7E3C79129E52}" type="slidenum">
              <a:rPr lang="en-GB" smtClean="0"/>
              <a:t>‹#›</a:t>
            </a:fld>
            <a:endParaRPr lang="en-GB"/>
          </a:p>
        </p:txBody>
      </p:sp>
    </p:spTree>
    <p:extLst>
      <p:ext uri="{BB962C8B-B14F-4D97-AF65-F5344CB8AC3E}">
        <p14:creationId xmlns:p14="http://schemas.microsoft.com/office/powerpoint/2010/main" val="555969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8C9E0AD-B835-473A-8CC2-7E178930345E}" type="slidenum">
              <a:rPr lang="en-GB" smtClean="0"/>
              <a:t>1</a:t>
            </a:fld>
            <a:endParaRPr lang="en-GB"/>
          </a:p>
        </p:txBody>
      </p:sp>
    </p:spTree>
    <p:extLst>
      <p:ext uri="{BB962C8B-B14F-4D97-AF65-F5344CB8AC3E}">
        <p14:creationId xmlns:p14="http://schemas.microsoft.com/office/powerpoint/2010/main" val="29336356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4CC1528-6A87-46E1-961D-64DA4C13F3B5}" type="datetimeFigureOut">
              <a:rPr lang="en-GB" smtClean="0"/>
              <a:t>30/06/2022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F4B175-34F5-494F-9B5E-A4C32BF42F64}" type="slidenum">
              <a:rPr lang="en-GB" smtClean="0"/>
              <a:t>‹#›</a:t>
            </a:fld>
            <a:endParaRPr lang="en-GB"/>
          </a:p>
        </p:txBody>
      </p:sp>
    </p:spTree>
    <p:extLst>
      <p:ext uri="{BB962C8B-B14F-4D97-AF65-F5344CB8AC3E}">
        <p14:creationId xmlns:p14="http://schemas.microsoft.com/office/powerpoint/2010/main" val="29161188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4CC1528-6A87-46E1-961D-64DA4C13F3B5}" type="datetimeFigureOut">
              <a:rPr lang="en-GB" smtClean="0"/>
              <a:t>30/06/2022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F4B175-34F5-494F-9B5E-A4C32BF42F64}" type="slidenum">
              <a:rPr lang="en-GB" smtClean="0"/>
              <a:t>‹#›</a:t>
            </a:fld>
            <a:endParaRPr lang="en-GB"/>
          </a:p>
        </p:txBody>
      </p:sp>
    </p:spTree>
    <p:extLst>
      <p:ext uri="{BB962C8B-B14F-4D97-AF65-F5344CB8AC3E}">
        <p14:creationId xmlns:p14="http://schemas.microsoft.com/office/powerpoint/2010/main" val="3555258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4CC1528-6A87-46E1-961D-64DA4C13F3B5}" type="datetimeFigureOut">
              <a:rPr lang="en-GB" smtClean="0"/>
              <a:t>30/06/2022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F4B175-34F5-494F-9B5E-A4C32BF42F64}" type="slidenum">
              <a:rPr lang="en-GB" smtClean="0"/>
              <a:t>‹#›</a:t>
            </a:fld>
            <a:endParaRPr lang="en-GB"/>
          </a:p>
        </p:txBody>
      </p:sp>
    </p:spTree>
    <p:extLst>
      <p:ext uri="{BB962C8B-B14F-4D97-AF65-F5344CB8AC3E}">
        <p14:creationId xmlns:p14="http://schemas.microsoft.com/office/powerpoint/2010/main" val="1155220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4CC1528-6A87-46E1-961D-64DA4C13F3B5}" type="datetimeFigureOut">
              <a:rPr lang="en-GB" smtClean="0"/>
              <a:t>30/06/2022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F4B175-34F5-494F-9B5E-A4C32BF42F64}" type="slidenum">
              <a:rPr lang="en-GB" smtClean="0"/>
              <a:t>‹#›</a:t>
            </a:fld>
            <a:endParaRPr lang="en-GB"/>
          </a:p>
        </p:txBody>
      </p:sp>
    </p:spTree>
    <p:extLst>
      <p:ext uri="{BB962C8B-B14F-4D97-AF65-F5344CB8AC3E}">
        <p14:creationId xmlns:p14="http://schemas.microsoft.com/office/powerpoint/2010/main" val="11183799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4CC1528-6A87-46E1-961D-64DA4C13F3B5}" type="datetimeFigureOut">
              <a:rPr lang="en-GB" smtClean="0"/>
              <a:t>30/06/2022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5F4B175-34F5-494F-9B5E-A4C32BF42F64}" type="slidenum">
              <a:rPr lang="en-GB" smtClean="0"/>
              <a:t>‹#›</a:t>
            </a:fld>
            <a:endParaRPr lang="en-GB"/>
          </a:p>
        </p:txBody>
      </p:sp>
    </p:spTree>
    <p:extLst>
      <p:ext uri="{BB962C8B-B14F-4D97-AF65-F5344CB8AC3E}">
        <p14:creationId xmlns:p14="http://schemas.microsoft.com/office/powerpoint/2010/main" val="3526419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4CC1528-6A87-46E1-961D-64DA4C13F3B5}" type="datetimeFigureOut">
              <a:rPr lang="en-GB" smtClean="0"/>
              <a:t>30/06/2022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F4B175-34F5-494F-9B5E-A4C32BF42F64}" type="slidenum">
              <a:rPr lang="en-GB" smtClean="0"/>
              <a:t>‹#›</a:t>
            </a:fld>
            <a:endParaRPr lang="en-GB"/>
          </a:p>
        </p:txBody>
      </p:sp>
    </p:spTree>
    <p:extLst>
      <p:ext uri="{BB962C8B-B14F-4D97-AF65-F5344CB8AC3E}">
        <p14:creationId xmlns:p14="http://schemas.microsoft.com/office/powerpoint/2010/main" val="1788056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4CC1528-6A87-46E1-961D-64DA4C13F3B5}" type="datetimeFigureOut">
              <a:rPr lang="en-GB" smtClean="0"/>
              <a:t>30/06/2022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5F4B175-34F5-494F-9B5E-A4C32BF42F64}" type="slidenum">
              <a:rPr lang="en-GB" smtClean="0"/>
              <a:t>‹#›</a:t>
            </a:fld>
            <a:endParaRPr lang="en-GB"/>
          </a:p>
        </p:txBody>
      </p:sp>
    </p:spTree>
    <p:extLst>
      <p:ext uri="{BB962C8B-B14F-4D97-AF65-F5344CB8AC3E}">
        <p14:creationId xmlns:p14="http://schemas.microsoft.com/office/powerpoint/2010/main" val="27287493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4CC1528-6A87-46E1-961D-64DA4C13F3B5}" type="datetimeFigureOut">
              <a:rPr lang="en-GB" smtClean="0"/>
              <a:t>30/06/2022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5F4B175-34F5-494F-9B5E-A4C32BF42F64}" type="slidenum">
              <a:rPr lang="en-GB" smtClean="0"/>
              <a:t>‹#›</a:t>
            </a:fld>
            <a:endParaRPr lang="en-GB"/>
          </a:p>
        </p:txBody>
      </p:sp>
    </p:spTree>
    <p:extLst>
      <p:ext uri="{BB962C8B-B14F-4D97-AF65-F5344CB8AC3E}">
        <p14:creationId xmlns:p14="http://schemas.microsoft.com/office/powerpoint/2010/main" val="1765530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CC1528-6A87-46E1-961D-64DA4C13F3B5}" type="datetimeFigureOut">
              <a:rPr lang="en-GB" smtClean="0"/>
              <a:t>30/06/2022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5F4B175-34F5-494F-9B5E-A4C32BF42F64}" type="slidenum">
              <a:rPr lang="en-GB" smtClean="0"/>
              <a:t>‹#›</a:t>
            </a:fld>
            <a:endParaRPr lang="en-GB"/>
          </a:p>
        </p:txBody>
      </p:sp>
    </p:spTree>
    <p:extLst>
      <p:ext uri="{BB962C8B-B14F-4D97-AF65-F5344CB8AC3E}">
        <p14:creationId xmlns:p14="http://schemas.microsoft.com/office/powerpoint/2010/main" val="831601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4CC1528-6A87-46E1-961D-64DA4C13F3B5}" type="datetimeFigureOut">
              <a:rPr lang="en-GB" smtClean="0"/>
              <a:t>30/06/2022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F4B175-34F5-494F-9B5E-A4C32BF42F64}" type="slidenum">
              <a:rPr lang="en-GB" smtClean="0"/>
              <a:t>‹#›</a:t>
            </a:fld>
            <a:endParaRPr lang="en-GB"/>
          </a:p>
        </p:txBody>
      </p:sp>
    </p:spTree>
    <p:extLst>
      <p:ext uri="{BB962C8B-B14F-4D97-AF65-F5344CB8AC3E}">
        <p14:creationId xmlns:p14="http://schemas.microsoft.com/office/powerpoint/2010/main" val="801312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4CC1528-6A87-46E1-961D-64DA4C13F3B5}" type="datetimeFigureOut">
              <a:rPr lang="en-GB" smtClean="0"/>
              <a:t>30/06/2022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5F4B175-34F5-494F-9B5E-A4C32BF42F64}" type="slidenum">
              <a:rPr lang="en-GB" smtClean="0"/>
              <a:t>‹#›</a:t>
            </a:fld>
            <a:endParaRPr lang="en-GB"/>
          </a:p>
        </p:txBody>
      </p:sp>
    </p:spTree>
    <p:extLst>
      <p:ext uri="{BB962C8B-B14F-4D97-AF65-F5344CB8AC3E}">
        <p14:creationId xmlns:p14="http://schemas.microsoft.com/office/powerpoint/2010/main" val="2758360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CC1528-6A87-46E1-961D-64DA4C13F3B5}" type="datetimeFigureOut">
              <a:rPr lang="en-GB" smtClean="0"/>
              <a:t>30/06/2022</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F4B175-34F5-494F-9B5E-A4C32BF42F64}" type="slidenum">
              <a:rPr lang="en-GB" smtClean="0"/>
              <a:t>‹#›</a:t>
            </a:fld>
            <a:endParaRPr lang="en-GB"/>
          </a:p>
        </p:txBody>
      </p:sp>
    </p:spTree>
    <p:extLst>
      <p:ext uri="{BB962C8B-B14F-4D97-AF65-F5344CB8AC3E}">
        <p14:creationId xmlns:p14="http://schemas.microsoft.com/office/powerpoint/2010/main" val="14168961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svg"/><Relationship Id="rId18" Type="http://schemas.openxmlformats.org/officeDocument/2006/relationships/hyperlink" Target="https://play.acast.com/s/historyextra/insidethemindofelizabethi" TargetMode="External"/><Relationship Id="rId26" Type="http://schemas.openxmlformats.org/officeDocument/2006/relationships/image" Target="../media/image18.png"/><Relationship Id="rId3" Type="http://schemas.openxmlformats.org/officeDocument/2006/relationships/image" Target="../media/image1.jpeg"/><Relationship Id="rId21" Type="http://schemas.openxmlformats.org/officeDocument/2006/relationships/image" Target="../media/image13.png"/><Relationship Id="rId7" Type="http://schemas.openxmlformats.org/officeDocument/2006/relationships/image" Target="../media/image5.png"/><Relationship Id="rId12" Type="http://schemas.openxmlformats.org/officeDocument/2006/relationships/image" Target="../media/image8.png"/><Relationship Id="rId17" Type="http://schemas.openxmlformats.org/officeDocument/2006/relationships/image" Target="../media/image10.png"/><Relationship Id="rId25" Type="http://schemas.openxmlformats.org/officeDocument/2006/relationships/image" Target="../media/image17.png"/><Relationship Id="rId33" Type="http://schemas.openxmlformats.org/officeDocument/2006/relationships/image" Target="../media/image25.png"/><Relationship Id="rId2" Type="http://schemas.openxmlformats.org/officeDocument/2006/relationships/notesSlide" Target="../notesSlides/notesSlide1.xml"/><Relationship Id="rId16" Type="http://schemas.openxmlformats.org/officeDocument/2006/relationships/hyperlink" Target="https://www.bing.com/videos/search?q=bbc+documentary+elizabeth+and+mary&amp;docid=607987126794680665&amp;mid=A45D242DC5155EAB76EEA45D242DC5155EAB76EE&amp;view=detail&amp;FORM=VIRE&amp;msclkid=23ad8960b31e11ec848456228af3b088" TargetMode="External"/><Relationship Id="rId20" Type="http://schemas.openxmlformats.org/officeDocument/2006/relationships/image" Target="../media/image12.png"/><Relationship Id="rId29" Type="http://schemas.openxmlformats.org/officeDocument/2006/relationships/image" Target="../media/image21.png"/><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9.svg"/><Relationship Id="rId24" Type="http://schemas.openxmlformats.org/officeDocument/2006/relationships/image" Target="../media/image16.png"/><Relationship Id="rId32" Type="http://schemas.openxmlformats.org/officeDocument/2006/relationships/image" Target="../media/image24.png"/><Relationship Id="rId5" Type="http://schemas.openxmlformats.org/officeDocument/2006/relationships/image" Target="../media/image3.png"/><Relationship Id="rId15" Type="http://schemas.openxmlformats.org/officeDocument/2006/relationships/image" Target="../media/image9.png"/><Relationship Id="rId23" Type="http://schemas.openxmlformats.org/officeDocument/2006/relationships/image" Target="../media/image15.png"/><Relationship Id="rId28" Type="http://schemas.openxmlformats.org/officeDocument/2006/relationships/image" Target="../media/image20.png"/><Relationship Id="rId10" Type="http://schemas.openxmlformats.org/officeDocument/2006/relationships/image" Target="../media/image7.png"/><Relationship Id="rId19" Type="http://schemas.openxmlformats.org/officeDocument/2006/relationships/image" Target="../media/image11.png"/><Relationship Id="rId31" Type="http://schemas.openxmlformats.org/officeDocument/2006/relationships/image" Target="../media/image23.png"/><Relationship Id="rId4" Type="http://schemas.openxmlformats.org/officeDocument/2006/relationships/image" Target="../media/image2.png"/><Relationship Id="rId9" Type="http://schemas.openxmlformats.org/officeDocument/2006/relationships/image" Target="../media/image7.svg"/><Relationship Id="rId14" Type="http://schemas.openxmlformats.org/officeDocument/2006/relationships/hyperlink" Target="https://www.historiamag.com/historia-interviews-sarah-gristwood/?msclkid=2f868c95b31d11eca5adde232c4ecaee" TargetMode="External"/><Relationship Id="rId22" Type="http://schemas.openxmlformats.org/officeDocument/2006/relationships/image" Target="../media/image14.png"/><Relationship Id="rId27" Type="http://schemas.openxmlformats.org/officeDocument/2006/relationships/image" Target="../media/image19.png"/><Relationship Id="rId30" Type="http://schemas.openxmlformats.org/officeDocument/2006/relationships/image" Target="../media/image22.png"/></Relationships>
</file>

<file path=ppt/slides/_rels/slide2.xml.rels><?xml version="1.0" encoding="UTF-8" standalone="yes"?>
<Relationships xmlns="http://schemas.openxmlformats.org/package/2006/relationships"><Relationship Id="rId8" Type="http://schemas.openxmlformats.org/officeDocument/2006/relationships/image" Target="../media/image32.png"/><Relationship Id="rId13" Type="http://schemas.openxmlformats.org/officeDocument/2006/relationships/image" Target="../media/image37.png"/><Relationship Id="rId3" Type="http://schemas.openxmlformats.org/officeDocument/2006/relationships/image" Target="../media/image27.jpeg"/><Relationship Id="rId7" Type="http://schemas.openxmlformats.org/officeDocument/2006/relationships/image" Target="../media/image31.png"/><Relationship Id="rId12" Type="http://schemas.openxmlformats.org/officeDocument/2006/relationships/image" Target="../media/image36.png"/><Relationship Id="rId2" Type="http://schemas.openxmlformats.org/officeDocument/2006/relationships/image" Target="../media/image26.jpeg"/><Relationship Id="rId16" Type="http://schemas.openxmlformats.org/officeDocument/2006/relationships/image" Target="../media/image40.png"/><Relationship Id="rId1" Type="http://schemas.openxmlformats.org/officeDocument/2006/relationships/slideLayout" Target="../slideLayouts/slideLayout7.xml"/><Relationship Id="rId6" Type="http://schemas.openxmlformats.org/officeDocument/2006/relationships/image" Target="../media/image30.png"/><Relationship Id="rId11" Type="http://schemas.openxmlformats.org/officeDocument/2006/relationships/image" Target="../media/image35.png"/><Relationship Id="rId5" Type="http://schemas.openxmlformats.org/officeDocument/2006/relationships/image" Target="../media/image29.png"/><Relationship Id="rId15" Type="http://schemas.openxmlformats.org/officeDocument/2006/relationships/image" Target="../media/image39.jpeg"/><Relationship Id="rId10" Type="http://schemas.openxmlformats.org/officeDocument/2006/relationships/image" Target="../media/image34.png"/><Relationship Id="rId4" Type="http://schemas.openxmlformats.org/officeDocument/2006/relationships/image" Target="../media/image28.jpeg"/><Relationship Id="rId9" Type="http://schemas.openxmlformats.org/officeDocument/2006/relationships/image" Target="../media/image33.jpeg"/><Relationship Id="rId14" Type="http://schemas.openxmlformats.org/officeDocument/2006/relationships/image" Target="../media/image3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ee the source image">
            <a:extLst>
              <a:ext uri="{FF2B5EF4-FFF2-40B4-BE49-F238E27FC236}">
                <a16:creationId xmlns:a16="http://schemas.microsoft.com/office/drawing/2014/main" id="{CCA87857-0050-49FB-968F-381E607D14F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33693"/>
          <a:stretch/>
        </p:blipFill>
        <p:spPr bwMode="auto">
          <a:xfrm>
            <a:off x="2643239" y="4112781"/>
            <a:ext cx="1816215" cy="190597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1" name="Table 34">
            <a:extLst>
              <a:ext uri="{FF2B5EF4-FFF2-40B4-BE49-F238E27FC236}">
                <a16:creationId xmlns:a16="http://schemas.microsoft.com/office/drawing/2014/main" id="{57E70B5C-FF30-B846-8578-19A62C66ECF4}"/>
              </a:ext>
            </a:extLst>
          </p:cNvPr>
          <p:cNvGraphicFramePr>
            <a:graphicFrameLocks noGrp="1"/>
          </p:cNvGraphicFramePr>
          <p:nvPr>
            <p:extLst>
              <p:ext uri="{D42A27DB-BD31-4B8C-83A1-F6EECF244321}">
                <p14:modId xmlns:p14="http://schemas.microsoft.com/office/powerpoint/2010/main" val="3071950344"/>
              </p:ext>
            </p:extLst>
          </p:nvPr>
        </p:nvGraphicFramePr>
        <p:xfrm>
          <a:off x="117263" y="6060320"/>
          <a:ext cx="8974344" cy="672541"/>
        </p:xfrm>
        <a:graphic>
          <a:graphicData uri="http://schemas.openxmlformats.org/drawingml/2006/table">
            <a:tbl>
              <a:tblPr firstRow="1" bandRow="1">
                <a:tableStyleId>{5940675A-B579-460E-94D1-54222C63F5DA}</a:tableStyleId>
              </a:tblPr>
              <a:tblGrid>
                <a:gridCol w="2243586">
                  <a:extLst>
                    <a:ext uri="{9D8B030D-6E8A-4147-A177-3AD203B41FA5}">
                      <a16:colId xmlns:a16="http://schemas.microsoft.com/office/drawing/2014/main" val="1110123169"/>
                    </a:ext>
                  </a:extLst>
                </a:gridCol>
                <a:gridCol w="2243586">
                  <a:extLst>
                    <a:ext uri="{9D8B030D-6E8A-4147-A177-3AD203B41FA5}">
                      <a16:colId xmlns:a16="http://schemas.microsoft.com/office/drawing/2014/main" val="2723954873"/>
                    </a:ext>
                  </a:extLst>
                </a:gridCol>
                <a:gridCol w="2243586">
                  <a:extLst>
                    <a:ext uri="{9D8B030D-6E8A-4147-A177-3AD203B41FA5}">
                      <a16:colId xmlns:a16="http://schemas.microsoft.com/office/drawing/2014/main" val="247556292"/>
                    </a:ext>
                  </a:extLst>
                </a:gridCol>
                <a:gridCol w="2243586">
                  <a:extLst>
                    <a:ext uri="{9D8B030D-6E8A-4147-A177-3AD203B41FA5}">
                      <a16:colId xmlns:a16="http://schemas.microsoft.com/office/drawing/2014/main" val="2616069351"/>
                    </a:ext>
                  </a:extLst>
                </a:gridCol>
              </a:tblGrid>
              <a:tr h="672541">
                <a:tc>
                  <a:txBody>
                    <a:bodyPr/>
                    <a:lstStyle/>
                    <a:p>
                      <a:r>
                        <a:rPr lang="en-GB" sz="1000"/>
                        <a:t>If you want to find out more check out the following links or scan the QR codes on your phone or tablet.</a:t>
                      </a:r>
                      <a:endParaRPr lang="en-US" sz="1000"/>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4213311501"/>
                  </a:ext>
                </a:extLst>
              </a:tr>
            </a:tbl>
          </a:graphicData>
        </a:graphic>
      </p:graphicFrame>
      <p:sp>
        <p:nvSpPr>
          <p:cNvPr id="3" name="TextBox 2">
            <a:extLst>
              <a:ext uri="{FF2B5EF4-FFF2-40B4-BE49-F238E27FC236}">
                <a16:creationId xmlns:a16="http://schemas.microsoft.com/office/drawing/2014/main" id="{FCBB63FB-99FF-3D42-BED3-170861EEAB6A}"/>
              </a:ext>
            </a:extLst>
          </p:cNvPr>
          <p:cNvSpPr txBox="1"/>
          <p:nvPr/>
        </p:nvSpPr>
        <p:spPr>
          <a:xfrm>
            <a:off x="2277273" y="24525"/>
            <a:ext cx="7075714" cy="415498"/>
          </a:xfrm>
          <a:prstGeom prst="rect">
            <a:avLst/>
          </a:prstGeom>
          <a:noFill/>
        </p:spPr>
        <p:txBody>
          <a:bodyPr wrap="square" rtlCol="0">
            <a:spAutoFit/>
          </a:bodyPr>
          <a:lstStyle/>
          <a:p>
            <a:pPr algn="l"/>
            <a:r>
              <a:rPr lang="en-GB" sz="2100" b="1"/>
              <a:t>How did Queens shape the 16</a:t>
            </a:r>
            <a:r>
              <a:rPr lang="en-GB" sz="2100" b="1" baseline="30000"/>
              <a:t>th</a:t>
            </a:r>
            <a:r>
              <a:rPr lang="en-GB" sz="2100" b="1"/>
              <a:t> century?</a:t>
            </a:r>
            <a:endParaRPr lang="en-US" sz="2100" b="1"/>
          </a:p>
        </p:txBody>
      </p:sp>
      <p:cxnSp>
        <p:nvCxnSpPr>
          <p:cNvPr id="4" name="Straight Arrow Connector 3">
            <a:extLst>
              <a:ext uri="{FF2B5EF4-FFF2-40B4-BE49-F238E27FC236}">
                <a16:creationId xmlns:a16="http://schemas.microsoft.com/office/drawing/2014/main" id="{8B255701-0D9A-634D-B473-2270EFF38321}"/>
              </a:ext>
            </a:extLst>
          </p:cNvPr>
          <p:cNvCxnSpPr>
            <a:cxnSpLocks/>
          </p:cNvCxnSpPr>
          <p:nvPr/>
        </p:nvCxnSpPr>
        <p:spPr>
          <a:xfrm>
            <a:off x="-71797" y="1088734"/>
            <a:ext cx="9259455" cy="0"/>
          </a:xfrm>
          <a:prstGeom prst="straightConnector1">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7" name="Table 7">
            <a:extLst>
              <a:ext uri="{FF2B5EF4-FFF2-40B4-BE49-F238E27FC236}">
                <a16:creationId xmlns:a16="http://schemas.microsoft.com/office/drawing/2014/main" id="{5A2B1798-76C7-D343-BF8B-B4DECC71A077}"/>
              </a:ext>
            </a:extLst>
          </p:cNvPr>
          <p:cNvGraphicFramePr>
            <a:graphicFrameLocks noGrp="1"/>
          </p:cNvGraphicFramePr>
          <p:nvPr>
            <p:extLst>
              <p:ext uri="{D42A27DB-BD31-4B8C-83A1-F6EECF244321}">
                <p14:modId xmlns:p14="http://schemas.microsoft.com/office/powerpoint/2010/main" val="530149792"/>
              </p:ext>
            </p:extLst>
          </p:nvPr>
        </p:nvGraphicFramePr>
        <p:xfrm>
          <a:off x="117263" y="1133568"/>
          <a:ext cx="2457702" cy="4878612"/>
        </p:xfrm>
        <a:graphic>
          <a:graphicData uri="http://schemas.openxmlformats.org/drawingml/2006/table">
            <a:tbl>
              <a:tblPr firstRow="1" bandRow="1">
                <a:tableStyleId>{5940675A-B579-460E-94D1-54222C63F5DA}</a:tableStyleId>
              </a:tblPr>
              <a:tblGrid>
                <a:gridCol w="349025">
                  <a:extLst>
                    <a:ext uri="{9D8B030D-6E8A-4147-A177-3AD203B41FA5}">
                      <a16:colId xmlns:a16="http://schemas.microsoft.com/office/drawing/2014/main" val="1914085602"/>
                    </a:ext>
                  </a:extLst>
                </a:gridCol>
                <a:gridCol w="872061">
                  <a:extLst>
                    <a:ext uri="{9D8B030D-6E8A-4147-A177-3AD203B41FA5}">
                      <a16:colId xmlns:a16="http://schemas.microsoft.com/office/drawing/2014/main" val="567304640"/>
                    </a:ext>
                  </a:extLst>
                </a:gridCol>
                <a:gridCol w="1236616">
                  <a:extLst>
                    <a:ext uri="{9D8B030D-6E8A-4147-A177-3AD203B41FA5}">
                      <a16:colId xmlns:a16="http://schemas.microsoft.com/office/drawing/2014/main" val="744584840"/>
                    </a:ext>
                  </a:extLst>
                </a:gridCol>
              </a:tblGrid>
              <a:tr h="207251">
                <a:tc>
                  <a:txBody>
                    <a:bodyPr/>
                    <a:lstStyle/>
                    <a:p>
                      <a:endParaRPr lang="en-US" sz="900"/>
                    </a:p>
                  </a:txBody>
                  <a:tcPr marL="68580" marR="68580" marT="34290" marB="34290"/>
                </a:tc>
                <a:tc>
                  <a:txBody>
                    <a:bodyPr/>
                    <a:lstStyle/>
                    <a:p>
                      <a:r>
                        <a:rPr lang="en-GB" sz="900"/>
                        <a:t>Key Word</a:t>
                      </a:r>
                      <a:endParaRPr lang="en-US" sz="900"/>
                    </a:p>
                  </a:txBody>
                  <a:tcPr marL="68580" marR="68580" marT="34290" marB="34290"/>
                </a:tc>
                <a:tc>
                  <a:txBody>
                    <a:bodyPr/>
                    <a:lstStyle/>
                    <a:p>
                      <a:r>
                        <a:rPr lang="en-GB" sz="900"/>
                        <a:t>Definition</a:t>
                      </a:r>
                      <a:endParaRPr lang="en-US" sz="900"/>
                    </a:p>
                  </a:txBody>
                  <a:tcPr marL="68580" marR="68580" marT="34290" marB="34290"/>
                </a:tc>
                <a:extLst>
                  <a:ext uri="{0D108BD9-81ED-4DB2-BD59-A6C34878D82A}">
                    <a16:rowId xmlns:a16="http://schemas.microsoft.com/office/drawing/2014/main" val="2735292087"/>
                  </a:ext>
                </a:extLst>
              </a:tr>
              <a:tr h="303335">
                <a:tc>
                  <a:txBody>
                    <a:bodyPr/>
                    <a:lstStyle/>
                    <a:p>
                      <a:endParaRPr lang="en-US" sz="800"/>
                    </a:p>
                  </a:txBody>
                  <a:tcPr marL="68580" marR="68580" marT="34290" marB="34290"/>
                </a:tc>
                <a:tc>
                  <a:txBody>
                    <a:bodyPr/>
                    <a:lstStyle/>
                    <a:p>
                      <a:r>
                        <a:rPr lang="en-US" sz="800"/>
                        <a:t>Abdicate</a:t>
                      </a:r>
                    </a:p>
                    <a:p>
                      <a:pPr lvl="0">
                        <a:buNone/>
                      </a:pPr>
                      <a:endParaRPr lang="en-US" sz="800"/>
                    </a:p>
                  </a:txBody>
                  <a:tcPr marL="68580" marR="68580" marT="34290" marB="34290"/>
                </a:tc>
                <a:tc>
                  <a:txBody>
                    <a:bodyPr/>
                    <a:lstStyle/>
                    <a:p>
                      <a:r>
                        <a:rPr lang="en-US" sz="800"/>
                        <a:t>To give up the throne </a:t>
                      </a:r>
                    </a:p>
                    <a:p>
                      <a:pPr lvl="0">
                        <a:buNone/>
                      </a:pPr>
                      <a:endParaRPr lang="en-US" sz="800"/>
                    </a:p>
                    <a:p>
                      <a:pPr lvl="0">
                        <a:buNone/>
                      </a:pPr>
                      <a:endParaRPr lang="en-US" sz="800" dirty="0"/>
                    </a:p>
                  </a:txBody>
                  <a:tcPr marL="68580" marR="68580" marT="34290" marB="34290"/>
                </a:tc>
                <a:extLst>
                  <a:ext uri="{0D108BD9-81ED-4DB2-BD59-A6C34878D82A}">
                    <a16:rowId xmlns:a16="http://schemas.microsoft.com/office/drawing/2014/main" val="2951010288"/>
                  </a:ext>
                </a:extLst>
              </a:tr>
              <a:tr h="303335">
                <a:tc>
                  <a:txBody>
                    <a:bodyPr/>
                    <a:lstStyle/>
                    <a:p>
                      <a:endParaRPr lang="en-US" sz="800"/>
                    </a:p>
                  </a:txBody>
                  <a:tcPr marL="68580" marR="68580" marT="34290" marB="34290"/>
                </a:tc>
                <a:tc>
                  <a:txBody>
                    <a:bodyPr/>
                    <a:lstStyle/>
                    <a:p>
                      <a:r>
                        <a:rPr lang="en-US" sz="800"/>
                        <a:t>Armada</a:t>
                      </a:r>
                    </a:p>
                    <a:p>
                      <a:pPr lvl="0">
                        <a:buNone/>
                      </a:pPr>
                      <a:endParaRPr lang="en-US" sz="800"/>
                    </a:p>
                  </a:txBody>
                  <a:tcPr marL="68580" marR="68580" marT="34290" marB="34290"/>
                </a:tc>
                <a:tc>
                  <a:txBody>
                    <a:bodyPr/>
                    <a:lstStyle/>
                    <a:p>
                      <a:r>
                        <a:rPr lang="en-GB" sz="800"/>
                        <a:t>Philip’s fleet which attempted an invasion of England in 1588.</a:t>
                      </a:r>
                    </a:p>
                  </a:txBody>
                  <a:tcPr marL="68580" marR="68580" marT="34290" marB="34290"/>
                </a:tc>
                <a:extLst>
                  <a:ext uri="{0D108BD9-81ED-4DB2-BD59-A6C34878D82A}">
                    <a16:rowId xmlns:a16="http://schemas.microsoft.com/office/drawing/2014/main" val="3696922497"/>
                  </a:ext>
                </a:extLst>
              </a:tr>
              <a:tr h="288631">
                <a:tc>
                  <a:txBody>
                    <a:bodyPr/>
                    <a:lstStyle/>
                    <a:p>
                      <a:endParaRPr lang="en-US" sz="800"/>
                    </a:p>
                  </a:txBody>
                  <a:tcPr marL="68580" marR="68580" marT="34290" marB="34290"/>
                </a:tc>
                <a:tc>
                  <a:txBody>
                    <a:bodyPr/>
                    <a:lstStyle/>
                    <a:p>
                      <a:r>
                        <a:rPr lang="en-GB" sz="800"/>
                        <a:t>Catholic</a:t>
                      </a:r>
                    </a:p>
                    <a:p>
                      <a:pPr lvl="0">
                        <a:buNone/>
                      </a:pPr>
                      <a:endParaRPr lang="en-GB" sz="80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a:t>Christian religion. Belief in the Pope, use of Latin and highly decorated church.</a:t>
                      </a:r>
                    </a:p>
                  </a:txBody>
                  <a:tcPr marL="68580" marR="68580" marT="34290" marB="34290"/>
                </a:tc>
                <a:extLst>
                  <a:ext uri="{0D108BD9-81ED-4DB2-BD59-A6C34878D82A}">
                    <a16:rowId xmlns:a16="http://schemas.microsoft.com/office/drawing/2014/main" val="508861580"/>
                  </a:ext>
                </a:extLst>
              </a:tr>
              <a:tr h="281378">
                <a:tc>
                  <a:txBody>
                    <a:bodyPr/>
                    <a:lstStyle/>
                    <a:p>
                      <a:endParaRPr lang="en-GB" sz="800"/>
                    </a:p>
                  </a:txBody>
                  <a:tcPr marL="68580" marR="68580" marT="34290" marB="34290"/>
                </a:tc>
                <a:tc>
                  <a:txBody>
                    <a:bodyPr/>
                    <a:lstStyle/>
                    <a:p>
                      <a:r>
                        <a:rPr lang="en-GB" sz="800"/>
                        <a:t>Execution</a:t>
                      </a:r>
                    </a:p>
                  </a:txBody>
                  <a:tcPr marL="68580" marR="68580" marT="34290" marB="34290"/>
                </a:tc>
                <a:tc>
                  <a:txBody>
                    <a:bodyPr/>
                    <a:lstStyle/>
                    <a:p>
                      <a:r>
                        <a:rPr lang="en-US" sz="800"/>
                        <a:t>Carry out a death sentence for a crime.</a:t>
                      </a:r>
                    </a:p>
                  </a:txBody>
                  <a:tcPr marL="68580" marR="68580" marT="34290" marB="34290"/>
                </a:tc>
                <a:extLst>
                  <a:ext uri="{0D108BD9-81ED-4DB2-BD59-A6C34878D82A}">
                    <a16:rowId xmlns:a16="http://schemas.microsoft.com/office/drawing/2014/main" val="1939062150"/>
                  </a:ext>
                </a:extLst>
              </a:tr>
              <a:tr h="305289">
                <a:tc>
                  <a:txBody>
                    <a:bodyPr/>
                    <a:lstStyle/>
                    <a:p>
                      <a:endParaRPr lang="en-US" sz="80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800"/>
                        <a:t>Heir</a:t>
                      </a:r>
                    </a:p>
                    <a:p>
                      <a:endParaRPr lang="en-US" sz="800"/>
                    </a:p>
                  </a:txBody>
                  <a:tcPr marL="68580" marR="68580" marT="34290" marB="34290"/>
                </a:tc>
                <a:tc>
                  <a:txBody>
                    <a:bodyPr/>
                    <a:lstStyle/>
                    <a:p>
                      <a:r>
                        <a:rPr lang="en-GB" sz="800"/>
                        <a:t>The person next in line to the throne.</a:t>
                      </a:r>
                    </a:p>
                  </a:txBody>
                  <a:tcPr marL="68580" marR="68580" marT="34290" marB="34290"/>
                </a:tc>
                <a:extLst>
                  <a:ext uri="{0D108BD9-81ED-4DB2-BD59-A6C34878D82A}">
                    <a16:rowId xmlns:a16="http://schemas.microsoft.com/office/drawing/2014/main" val="241483642"/>
                  </a:ext>
                </a:extLst>
              </a:tr>
              <a:tr h="297669">
                <a:tc>
                  <a:txBody>
                    <a:bodyPr/>
                    <a:lstStyle/>
                    <a:p>
                      <a:endParaRPr lang="en-US" sz="800"/>
                    </a:p>
                  </a:txBody>
                  <a:tcPr marL="68580" marR="68580" marT="34290" marB="34290"/>
                </a:tc>
                <a:tc>
                  <a:txBody>
                    <a:bodyPr/>
                    <a:lstStyle/>
                    <a:p>
                      <a:r>
                        <a:rPr lang="en-GB" sz="800"/>
                        <a:t>Invasion</a:t>
                      </a:r>
                    </a:p>
                  </a:txBody>
                  <a:tcPr marL="68580" marR="68580" marT="34290" marB="34290"/>
                </a:tc>
                <a:tc>
                  <a:txBody>
                    <a:bodyPr/>
                    <a:lstStyle/>
                    <a:p>
                      <a:r>
                        <a:rPr lang="en-GB" sz="800"/>
                        <a:t>Attacking or occupying another country.</a:t>
                      </a:r>
                    </a:p>
                  </a:txBody>
                  <a:tcPr marL="68580" marR="68580" marT="34290" marB="34290"/>
                </a:tc>
                <a:extLst>
                  <a:ext uri="{0D108BD9-81ED-4DB2-BD59-A6C34878D82A}">
                    <a16:rowId xmlns:a16="http://schemas.microsoft.com/office/drawing/2014/main" val="2781648900"/>
                  </a:ext>
                </a:extLst>
              </a:tr>
              <a:tr h="209143">
                <a:tc>
                  <a:txBody>
                    <a:bodyPr/>
                    <a:lstStyle/>
                    <a:p>
                      <a:endParaRPr lang="en-US" sz="800"/>
                    </a:p>
                  </a:txBody>
                  <a:tcPr marL="68580" marR="68580" marT="34290" marB="34290"/>
                </a:tc>
                <a:tc>
                  <a:txBody>
                    <a:bodyPr/>
                    <a:lstStyle/>
                    <a:p>
                      <a:r>
                        <a:rPr lang="en-GB" sz="800"/>
                        <a:t>Monarch</a:t>
                      </a:r>
                    </a:p>
                  </a:txBody>
                  <a:tcPr marL="68580" marR="68580" marT="34290" marB="34290"/>
                </a:tc>
                <a:tc>
                  <a:txBody>
                    <a:bodyPr/>
                    <a:lstStyle/>
                    <a:p>
                      <a:r>
                        <a:rPr lang="en-US" sz="800"/>
                        <a:t>A king or queen.</a:t>
                      </a:r>
                    </a:p>
                  </a:txBody>
                  <a:tcPr marL="68580" marR="68580" marT="34290" marB="34290"/>
                </a:tc>
                <a:extLst>
                  <a:ext uri="{0D108BD9-81ED-4DB2-BD59-A6C34878D82A}">
                    <a16:rowId xmlns:a16="http://schemas.microsoft.com/office/drawing/2014/main" val="1158186380"/>
                  </a:ext>
                </a:extLst>
              </a:tr>
              <a:tr h="294078">
                <a:tc>
                  <a:txBody>
                    <a:bodyPr/>
                    <a:lstStyle/>
                    <a:p>
                      <a:endParaRPr lang="en-US" sz="800"/>
                    </a:p>
                  </a:txBody>
                  <a:tcPr marL="68580" marR="68580" marT="34290" marB="34290"/>
                </a:tc>
                <a:tc>
                  <a:txBody>
                    <a:bodyPr/>
                    <a:lstStyle/>
                    <a:p>
                      <a:r>
                        <a:rPr lang="en-GB" sz="800"/>
                        <a:t>Plots</a:t>
                      </a:r>
                    </a:p>
                  </a:txBody>
                  <a:tcPr marL="68580" marR="68580" marT="34290" marB="34290"/>
                </a:tc>
                <a:tc>
                  <a:txBody>
                    <a:bodyPr/>
                    <a:lstStyle/>
                    <a:p>
                      <a:r>
                        <a:rPr lang="en-GB" sz="800" baseline="0"/>
                        <a:t>A plan made in secret.</a:t>
                      </a:r>
                    </a:p>
                  </a:txBody>
                  <a:tcPr marL="68580" marR="68580" marT="34290" marB="34290"/>
                </a:tc>
                <a:extLst>
                  <a:ext uri="{0D108BD9-81ED-4DB2-BD59-A6C34878D82A}">
                    <a16:rowId xmlns:a16="http://schemas.microsoft.com/office/drawing/2014/main" val="1600101980"/>
                  </a:ext>
                </a:extLst>
              </a:tr>
              <a:tr h="314715">
                <a:tc>
                  <a:txBody>
                    <a:bodyPr/>
                    <a:lstStyle/>
                    <a:p>
                      <a:endParaRPr lang="en-US" sz="800"/>
                    </a:p>
                  </a:txBody>
                  <a:tcPr marL="68580" marR="68580" marT="34290" marB="34290"/>
                </a:tc>
                <a:tc>
                  <a:txBody>
                    <a:bodyPr/>
                    <a:lstStyle/>
                    <a:p>
                      <a:r>
                        <a:rPr lang="en-US" sz="800"/>
                        <a:t>Protestant</a:t>
                      </a:r>
                    </a:p>
                  </a:txBody>
                  <a:tcPr marL="68580" marR="68580" marT="34290" marB="34290"/>
                </a:tc>
                <a:tc>
                  <a:txBody>
                    <a:bodyPr/>
                    <a:lstStyle/>
                    <a:p>
                      <a:r>
                        <a:rPr lang="en-GB" sz="800"/>
                        <a:t>Christian religion. King is head of the Church, native language used, Church should be plain.</a:t>
                      </a:r>
                    </a:p>
                  </a:txBody>
                  <a:tcPr marL="68580" marR="68580" marT="34290" marB="34290"/>
                </a:tc>
                <a:extLst>
                  <a:ext uri="{0D108BD9-81ED-4DB2-BD59-A6C34878D82A}">
                    <a16:rowId xmlns:a16="http://schemas.microsoft.com/office/drawing/2014/main" val="2808760466"/>
                  </a:ext>
                </a:extLst>
              </a:tr>
              <a:tr h="237623">
                <a:tc>
                  <a:txBody>
                    <a:bodyPr/>
                    <a:lstStyle/>
                    <a:p>
                      <a:endParaRPr lang="en-US" sz="800"/>
                    </a:p>
                  </a:txBody>
                  <a:tcPr marL="68580" marR="68580" marT="34290" marB="34290"/>
                </a:tc>
                <a:tc>
                  <a:txBody>
                    <a:bodyPr/>
                    <a:lstStyle/>
                    <a:p>
                      <a:r>
                        <a:rPr lang="en-US" sz="800"/>
                        <a:t>Rebellion</a:t>
                      </a:r>
                    </a:p>
                  </a:txBody>
                  <a:tcPr marL="68580" marR="68580" marT="34290" marB="34290"/>
                </a:tc>
                <a:tc>
                  <a:txBody>
                    <a:bodyPr/>
                    <a:lstStyle/>
                    <a:p>
                      <a:r>
                        <a:rPr lang="en-GB" sz="800"/>
                        <a:t>Rise up against the monarch.</a:t>
                      </a:r>
                    </a:p>
                  </a:txBody>
                  <a:tcPr marL="68580" marR="68580" marT="34290" marB="34290"/>
                </a:tc>
                <a:extLst>
                  <a:ext uri="{0D108BD9-81ED-4DB2-BD59-A6C34878D82A}">
                    <a16:rowId xmlns:a16="http://schemas.microsoft.com/office/drawing/2014/main" val="1332804234"/>
                  </a:ext>
                </a:extLst>
              </a:tr>
              <a:tr h="237623">
                <a:tc>
                  <a:txBody>
                    <a:bodyPr/>
                    <a:lstStyle/>
                    <a:p>
                      <a:endParaRPr lang="en-US" sz="800"/>
                    </a:p>
                  </a:txBody>
                  <a:tcPr marL="68580" marR="68580" marT="34290" marB="34290"/>
                </a:tc>
                <a:tc>
                  <a:txBody>
                    <a:bodyPr/>
                    <a:lstStyle/>
                    <a:p>
                      <a:r>
                        <a:rPr lang="en-US" sz="800"/>
                        <a:t>Reform</a:t>
                      </a:r>
                    </a:p>
                  </a:txBody>
                  <a:tcPr marL="68580" marR="68580" marT="34290" marB="34290"/>
                </a:tc>
                <a:tc>
                  <a:txBody>
                    <a:bodyPr/>
                    <a:lstStyle/>
                    <a:p>
                      <a:r>
                        <a:rPr lang="en-GB" sz="800"/>
                        <a:t>To change or alter something.</a:t>
                      </a:r>
                    </a:p>
                  </a:txBody>
                  <a:tcPr marL="68580" marR="68580" marT="34290" marB="34290"/>
                </a:tc>
                <a:extLst>
                  <a:ext uri="{0D108BD9-81ED-4DB2-BD59-A6C34878D82A}">
                    <a16:rowId xmlns:a16="http://schemas.microsoft.com/office/drawing/2014/main" val="1892414767"/>
                  </a:ext>
                </a:extLst>
              </a:tr>
              <a:tr h="237623">
                <a:tc>
                  <a:txBody>
                    <a:bodyPr/>
                    <a:lstStyle/>
                    <a:p>
                      <a:endParaRPr lang="en-US" sz="800"/>
                    </a:p>
                  </a:txBody>
                  <a:tcPr marL="68580" marR="68580" marT="34290" marB="34290"/>
                </a:tc>
                <a:tc>
                  <a:txBody>
                    <a:bodyPr/>
                    <a:lstStyle/>
                    <a:p>
                      <a:r>
                        <a:rPr lang="en-US" sz="800"/>
                        <a:t>Regent</a:t>
                      </a:r>
                    </a:p>
                  </a:txBody>
                  <a:tcPr marL="68580" marR="68580" marT="34290" marB="34290"/>
                </a:tc>
                <a:tc>
                  <a:txBody>
                    <a:bodyPr/>
                    <a:lstStyle/>
                    <a:p>
                      <a:r>
                        <a:rPr lang="en-GB" sz="800"/>
                        <a:t>To rule on behalf of someone else, often a child.</a:t>
                      </a:r>
                    </a:p>
                  </a:txBody>
                  <a:tcPr marL="68580" marR="68580" marT="34290" marB="34290"/>
                </a:tc>
                <a:extLst>
                  <a:ext uri="{0D108BD9-81ED-4DB2-BD59-A6C34878D82A}">
                    <a16:rowId xmlns:a16="http://schemas.microsoft.com/office/drawing/2014/main" val="3651113034"/>
                  </a:ext>
                </a:extLst>
              </a:tr>
              <a:tr h="237623">
                <a:tc>
                  <a:txBody>
                    <a:bodyPr/>
                    <a:lstStyle/>
                    <a:p>
                      <a:endParaRPr lang="en-US" sz="800"/>
                    </a:p>
                  </a:txBody>
                  <a:tcPr marL="68580" marR="68580" marT="34290" marB="34290"/>
                </a:tc>
                <a:tc>
                  <a:txBody>
                    <a:bodyPr/>
                    <a:lstStyle/>
                    <a:p>
                      <a:r>
                        <a:rPr lang="en-US" sz="800"/>
                        <a:t>Succession</a:t>
                      </a:r>
                    </a:p>
                  </a:txBody>
                  <a:tcPr marL="68580" marR="68580" marT="34290" marB="34290"/>
                </a:tc>
                <a:tc>
                  <a:txBody>
                    <a:bodyPr/>
                    <a:lstStyle/>
                    <a:p>
                      <a:r>
                        <a:rPr lang="en-GB" sz="800"/>
                        <a:t>The throne passing from one to another.</a:t>
                      </a:r>
                    </a:p>
                  </a:txBody>
                  <a:tcPr marL="68580" marR="68580" marT="34290" marB="34290"/>
                </a:tc>
                <a:extLst>
                  <a:ext uri="{0D108BD9-81ED-4DB2-BD59-A6C34878D82A}">
                    <a16:rowId xmlns:a16="http://schemas.microsoft.com/office/drawing/2014/main" val="631334103"/>
                  </a:ext>
                </a:extLst>
              </a:tr>
            </a:tbl>
          </a:graphicData>
        </a:graphic>
      </p:graphicFrame>
      <p:sp>
        <p:nvSpPr>
          <p:cNvPr id="8" name="Rectangle: Rounded Corners 7">
            <a:extLst>
              <a:ext uri="{FF2B5EF4-FFF2-40B4-BE49-F238E27FC236}">
                <a16:creationId xmlns:a16="http://schemas.microsoft.com/office/drawing/2014/main" id="{180B2087-BD7C-E042-8D95-95CE31EFCE80}"/>
              </a:ext>
            </a:extLst>
          </p:cNvPr>
          <p:cNvSpPr/>
          <p:nvPr/>
        </p:nvSpPr>
        <p:spPr>
          <a:xfrm>
            <a:off x="241594" y="465944"/>
            <a:ext cx="580571" cy="580571"/>
          </a:xfrm>
          <a:prstGeom prst="roundRect">
            <a:avLst>
              <a:gd name="adj" fmla="val 1276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700" dirty="0">
                <a:solidFill>
                  <a:schemeClr val="bg1"/>
                </a:solidFill>
                <a:ea typeface="Calibri"/>
                <a:cs typeface="Calibri"/>
              </a:rPr>
              <a:t>1139</a:t>
            </a:r>
          </a:p>
          <a:p>
            <a:pPr algn="ctr"/>
            <a:r>
              <a:rPr lang="en-GB" sz="700" dirty="0">
                <a:solidFill>
                  <a:schemeClr val="bg1"/>
                </a:solidFill>
                <a:ea typeface="Calibri"/>
                <a:cs typeface="Calibri"/>
              </a:rPr>
              <a:t>Matilda tried to take the throne.</a:t>
            </a:r>
            <a:endParaRPr lang="en-GB" sz="700">
              <a:solidFill>
                <a:schemeClr val="bg1"/>
              </a:solidFill>
              <a:ea typeface="Calibri"/>
              <a:cs typeface="Calibri"/>
            </a:endParaRPr>
          </a:p>
        </p:txBody>
      </p:sp>
      <p:sp>
        <p:nvSpPr>
          <p:cNvPr id="10" name="Rectangle: Rounded Corners 9">
            <a:extLst>
              <a:ext uri="{FF2B5EF4-FFF2-40B4-BE49-F238E27FC236}">
                <a16:creationId xmlns:a16="http://schemas.microsoft.com/office/drawing/2014/main" id="{150AF597-5CBF-7B40-9577-84A6A5EF2ED9}"/>
              </a:ext>
            </a:extLst>
          </p:cNvPr>
          <p:cNvSpPr/>
          <p:nvPr/>
        </p:nvSpPr>
        <p:spPr>
          <a:xfrm>
            <a:off x="3746980" y="463846"/>
            <a:ext cx="580571" cy="580571"/>
          </a:xfrm>
          <a:prstGeom prst="roundRect">
            <a:avLst>
              <a:gd name="adj" fmla="val 1276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700" dirty="0">
                <a:solidFill>
                  <a:schemeClr val="bg1"/>
                </a:solidFill>
                <a:ea typeface="Calibri"/>
                <a:cs typeface="Calibri"/>
              </a:rPr>
              <a:t>1558</a:t>
            </a:r>
          </a:p>
          <a:p>
            <a:pPr algn="ctr"/>
            <a:r>
              <a:rPr lang="en-GB" sz="700" dirty="0">
                <a:solidFill>
                  <a:schemeClr val="bg1"/>
                </a:solidFill>
                <a:ea typeface="Calibri"/>
                <a:cs typeface="Calibri"/>
              </a:rPr>
              <a:t>Elizabeth I is crowned</a:t>
            </a:r>
          </a:p>
        </p:txBody>
      </p:sp>
      <p:sp>
        <p:nvSpPr>
          <p:cNvPr id="12" name="Rectangle: Rounded Corners 11">
            <a:extLst>
              <a:ext uri="{FF2B5EF4-FFF2-40B4-BE49-F238E27FC236}">
                <a16:creationId xmlns:a16="http://schemas.microsoft.com/office/drawing/2014/main" id="{E2787BED-C99F-4A4A-BA75-2EB819DC2D3A}"/>
              </a:ext>
            </a:extLst>
          </p:cNvPr>
          <p:cNvSpPr/>
          <p:nvPr/>
        </p:nvSpPr>
        <p:spPr>
          <a:xfrm>
            <a:off x="1359607" y="457044"/>
            <a:ext cx="623703" cy="580571"/>
          </a:xfrm>
          <a:prstGeom prst="roundRect">
            <a:avLst>
              <a:gd name="adj" fmla="val 1276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endParaRPr lang="en-GB" sz="700">
              <a:solidFill>
                <a:schemeClr val="bg1"/>
              </a:solidFill>
              <a:ea typeface="Calibri"/>
              <a:cs typeface="Calibri"/>
            </a:endParaRPr>
          </a:p>
          <a:p>
            <a:pPr algn="ctr"/>
            <a:endParaRPr lang="en-GB" sz="700" dirty="0">
              <a:solidFill>
                <a:schemeClr val="bg1"/>
              </a:solidFill>
              <a:ea typeface="Calibri"/>
              <a:cs typeface="Calibri"/>
            </a:endParaRPr>
          </a:p>
          <a:p>
            <a:pPr algn="ctr"/>
            <a:r>
              <a:rPr lang="en-GB" sz="700" dirty="0">
                <a:solidFill>
                  <a:schemeClr val="bg1"/>
                </a:solidFill>
                <a:ea typeface="Calibri"/>
                <a:cs typeface="Calibri"/>
              </a:rPr>
              <a:t>1553</a:t>
            </a:r>
          </a:p>
          <a:p>
            <a:pPr algn="ctr"/>
            <a:r>
              <a:rPr lang="en-GB" sz="700" dirty="0">
                <a:solidFill>
                  <a:schemeClr val="bg1"/>
                </a:solidFill>
                <a:ea typeface="Calibri"/>
                <a:cs typeface="Calibri"/>
              </a:rPr>
              <a:t>Devise for the</a:t>
            </a:r>
          </a:p>
          <a:p>
            <a:pPr algn="ctr"/>
            <a:r>
              <a:rPr lang="en-GB" sz="700" dirty="0">
                <a:solidFill>
                  <a:schemeClr val="bg1"/>
                </a:solidFill>
                <a:ea typeface="Calibri"/>
                <a:cs typeface="Calibri"/>
              </a:rPr>
              <a:t>Succession </a:t>
            </a:r>
            <a:endParaRPr lang="en-GB" sz="700" dirty="0">
              <a:solidFill>
                <a:schemeClr val="bg1"/>
              </a:solidFill>
            </a:endParaRPr>
          </a:p>
          <a:p>
            <a:endParaRPr lang="en-GB" sz="700" dirty="0">
              <a:solidFill>
                <a:schemeClr val="bg1"/>
              </a:solidFill>
              <a:ea typeface="Calibri"/>
              <a:cs typeface="Calibri"/>
            </a:endParaRPr>
          </a:p>
        </p:txBody>
      </p:sp>
      <p:sp>
        <p:nvSpPr>
          <p:cNvPr id="14" name="Rectangle: Rounded Corners 13">
            <a:extLst>
              <a:ext uri="{FF2B5EF4-FFF2-40B4-BE49-F238E27FC236}">
                <a16:creationId xmlns:a16="http://schemas.microsoft.com/office/drawing/2014/main" id="{15A872A9-E5F9-3540-9A8C-90ACDA5A74C7}"/>
              </a:ext>
            </a:extLst>
          </p:cNvPr>
          <p:cNvSpPr/>
          <p:nvPr/>
        </p:nvSpPr>
        <p:spPr>
          <a:xfrm>
            <a:off x="2525327" y="453539"/>
            <a:ext cx="580571" cy="580571"/>
          </a:xfrm>
          <a:prstGeom prst="roundRect">
            <a:avLst>
              <a:gd name="adj" fmla="val 1276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700" dirty="0">
                <a:solidFill>
                  <a:schemeClr val="bg1"/>
                </a:solidFill>
                <a:ea typeface="Calibri"/>
                <a:cs typeface="Calibri"/>
              </a:rPr>
              <a:t>1553 Mary Tudor is crowned</a:t>
            </a:r>
            <a:endParaRPr lang="en-GB" sz="700">
              <a:solidFill>
                <a:schemeClr val="bg1"/>
              </a:solidFill>
              <a:ea typeface="Calibri"/>
              <a:cs typeface="Calibri"/>
            </a:endParaRPr>
          </a:p>
        </p:txBody>
      </p:sp>
      <p:sp>
        <p:nvSpPr>
          <p:cNvPr id="16" name="Rectangle: Rounded Corners 15">
            <a:extLst>
              <a:ext uri="{FF2B5EF4-FFF2-40B4-BE49-F238E27FC236}">
                <a16:creationId xmlns:a16="http://schemas.microsoft.com/office/drawing/2014/main" id="{2EF8D597-D2F1-E744-965C-F803596FB8CB}"/>
              </a:ext>
            </a:extLst>
          </p:cNvPr>
          <p:cNvSpPr/>
          <p:nvPr/>
        </p:nvSpPr>
        <p:spPr>
          <a:xfrm>
            <a:off x="4931634" y="468250"/>
            <a:ext cx="580571" cy="580571"/>
          </a:xfrm>
          <a:prstGeom prst="roundRect">
            <a:avLst>
              <a:gd name="adj" fmla="val 1276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700" dirty="0">
                <a:solidFill>
                  <a:schemeClr val="bg1"/>
                </a:solidFill>
                <a:ea typeface="Calibri"/>
                <a:cs typeface="Calibri"/>
              </a:rPr>
              <a:t>1567</a:t>
            </a:r>
            <a:endParaRPr lang="en-US" dirty="0">
              <a:solidFill>
                <a:schemeClr val="bg1"/>
              </a:solidFill>
            </a:endParaRPr>
          </a:p>
          <a:p>
            <a:pPr algn="ctr"/>
            <a:r>
              <a:rPr lang="en-GB" sz="700" dirty="0">
                <a:solidFill>
                  <a:schemeClr val="bg1"/>
                </a:solidFill>
                <a:ea typeface="Calibri"/>
                <a:cs typeface="Calibri"/>
              </a:rPr>
              <a:t>Mary QS</a:t>
            </a:r>
          </a:p>
          <a:p>
            <a:pPr algn="ctr"/>
            <a:r>
              <a:rPr lang="en-GB" sz="700" dirty="0">
                <a:solidFill>
                  <a:schemeClr val="bg1"/>
                </a:solidFill>
                <a:ea typeface="Calibri"/>
                <a:cs typeface="Calibri"/>
              </a:rPr>
              <a:t>Forced to abdicate</a:t>
            </a:r>
            <a:endParaRPr lang="en-GB" sz="700">
              <a:solidFill>
                <a:schemeClr val="bg1"/>
              </a:solidFill>
              <a:ea typeface="Calibri"/>
              <a:cs typeface="Calibri"/>
            </a:endParaRPr>
          </a:p>
        </p:txBody>
      </p:sp>
      <p:sp>
        <p:nvSpPr>
          <p:cNvPr id="18" name="Rectangle: Rounded Corners 17">
            <a:extLst>
              <a:ext uri="{FF2B5EF4-FFF2-40B4-BE49-F238E27FC236}">
                <a16:creationId xmlns:a16="http://schemas.microsoft.com/office/drawing/2014/main" id="{0CD188F3-0E3B-564C-B18D-8D154EFE178C}"/>
              </a:ext>
            </a:extLst>
          </p:cNvPr>
          <p:cNvSpPr/>
          <p:nvPr/>
        </p:nvSpPr>
        <p:spPr>
          <a:xfrm>
            <a:off x="6090231" y="473592"/>
            <a:ext cx="623703" cy="580571"/>
          </a:xfrm>
          <a:prstGeom prst="roundRect">
            <a:avLst>
              <a:gd name="adj" fmla="val 1276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700" dirty="0">
                <a:solidFill>
                  <a:schemeClr val="bg1"/>
                </a:solidFill>
                <a:ea typeface="Calibri"/>
                <a:cs typeface="Calibri"/>
              </a:rPr>
              <a:t>1586</a:t>
            </a:r>
            <a:endParaRPr lang="en-US" dirty="0">
              <a:solidFill>
                <a:schemeClr val="bg1"/>
              </a:solidFill>
            </a:endParaRPr>
          </a:p>
          <a:p>
            <a:pPr algn="ctr"/>
            <a:r>
              <a:rPr lang="en-GB" sz="700" dirty="0">
                <a:solidFill>
                  <a:schemeClr val="bg1"/>
                </a:solidFill>
                <a:ea typeface="Calibri"/>
                <a:cs typeface="Calibri"/>
              </a:rPr>
              <a:t>Babington</a:t>
            </a:r>
          </a:p>
          <a:p>
            <a:pPr algn="ctr"/>
            <a:r>
              <a:rPr lang="en-GB" sz="700" dirty="0">
                <a:solidFill>
                  <a:schemeClr val="bg1"/>
                </a:solidFill>
                <a:ea typeface="Calibri"/>
                <a:cs typeface="Calibri"/>
              </a:rPr>
              <a:t>Plot</a:t>
            </a:r>
            <a:endParaRPr lang="en-GB" sz="700">
              <a:solidFill>
                <a:schemeClr val="bg1"/>
              </a:solidFill>
              <a:ea typeface="Calibri"/>
              <a:cs typeface="Calibri"/>
            </a:endParaRPr>
          </a:p>
        </p:txBody>
      </p:sp>
      <p:sp>
        <p:nvSpPr>
          <p:cNvPr id="20" name="Rectangle: Rounded Corners 19">
            <a:extLst>
              <a:ext uri="{FF2B5EF4-FFF2-40B4-BE49-F238E27FC236}">
                <a16:creationId xmlns:a16="http://schemas.microsoft.com/office/drawing/2014/main" id="{11E3EACE-C274-8A46-B06E-8E8610482CE2}"/>
              </a:ext>
            </a:extLst>
          </p:cNvPr>
          <p:cNvSpPr/>
          <p:nvPr/>
        </p:nvSpPr>
        <p:spPr>
          <a:xfrm>
            <a:off x="7300595" y="469876"/>
            <a:ext cx="580571" cy="580571"/>
          </a:xfrm>
          <a:prstGeom prst="roundRect">
            <a:avLst>
              <a:gd name="adj" fmla="val 1276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650" dirty="0">
                <a:solidFill>
                  <a:schemeClr val="bg1"/>
                </a:solidFill>
                <a:ea typeface="Calibri"/>
                <a:cs typeface="Calibri"/>
              </a:rPr>
              <a:t>1587</a:t>
            </a:r>
          </a:p>
          <a:p>
            <a:pPr algn="ctr"/>
            <a:r>
              <a:rPr lang="en-GB" sz="650" dirty="0">
                <a:solidFill>
                  <a:schemeClr val="bg1"/>
                </a:solidFill>
                <a:ea typeface="Calibri"/>
                <a:cs typeface="Calibri"/>
              </a:rPr>
              <a:t>Mary Queen  of Scots executed</a:t>
            </a:r>
            <a:endParaRPr lang="en-GB" sz="650">
              <a:solidFill>
                <a:schemeClr val="bg1"/>
              </a:solidFill>
              <a:ea typeface="Calibri"/>
              <a:cs typeface="Calibri"/>
            </a:endParaRPr>
          </a:p>
        </p:txBody>
      </p:sp>
      <p:sp>
        <p:nvSpPr>
          <p:cNvPr id="22" name="Rectangle: Rounded Corners 21">
            <a:extLst>
              <a:ext uri="{FF2B5EF4-FFF2-40B4-BE49-F238E27FC236}">
                <a16:creationId xmlns:a16="http://schemas.microsoft.com/office/drawing/2014/main" id="{8EAB9AFC-9C85-3944-8906-5B2FF62FEE84}"/>
              </a:ext>
            </a:extLst>
          </p:cNvPr>
          <p:cNvSpPr/>
          <p:nvPr/>
        </p:nvSpPr>
        <p:spPr>
          <a:xfrm>
            <a:off x="8386377" y="453539"/>
            <a:ext cx="580571" cy="580571"/>
          </a:xfrm>
          <a:prstGeom prst="roundRect">
            <a:avLst>
              <a:gd name="adj" fmla="val 1276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GB" sz="700" dirty="0">
                <a:solidFill>
                  <a:schemeClr val="bg1"/>
                </a:solidFill>
                <a:ea typeface="Calibri"/>
                <a:cs typeface="Calibri"/>
              </a:rPr>
              <a:t>1588</a:t>
            </a:r>
          </a:p>
          <a:p>
            <a:pPr algn="ctr"/>
            <a:r>
              <a:rPr lang="en-GB" sz="700" dirty="0">
                <a:solidFill>
                  <a:schemeClr val="bg1"/>
                </a:solidFill>
                <a:ea typeface="Calibri"/>
                <a:cs typeface="Calibri"/>
              </a:rPr>
              <a:t>Spanish Armada</a:t>
            </a:r>
            <a:endParaRPr lang="en-GB" sz="700">
              <a:solidFill>
                <a:schemeClr val="bg1"/>
              </a:solidFill>
              <a:ea typeface="Calibri"/>
              <a:cs typeface="Calibri"/>
            </a:endParaRPr>
          </a:p>
        </p:txBody>
      </p:sp>
      <p:sp>
        <p:nvSpPr>
          <p:cNvPr id="24" name="Arrow: Right 23">
            <a:extLst>
              <a:ext uri="{FF2B5EF4-FFF2-40B4-BE49-F238E27FC236}">
                <a16:creationId xmlns:a16="http://schemas.microsoft.com/office/drawing/2014/main" id="{811DC505-E52A-F642-A8FE-CD2BA60313B0}"/>
              </a:ext>
            </a:extLst>
          </p:cNvPr>
          <p:cNvSpPr/>
          <p:nvPr/>
        </p:nvSpPr>
        <p:spPr>
          <a:xfrm>
            <a:off x="919509" y="593719"/>
            <a:ext cx="367515" cy="18204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6" name="Arrow: Right 25">
            <a:extLst>
              <a:ext uri="{FF2B5EF4-FFF2-40B4-BE49-F238E27FC236}">
                <a16:creationId xmlns:a16="http://schemas.microsoft.com/office/drawing/2014/main" id="{CF79395C-A325-5148-A289-9D671884EB9B}"/>
              </a:ext>
            </a:extLst>
          </p:cNvPr>
          <p:cNvSpPr/>
          <p:nvPr/>
        </p:nvSpPr>
        <p:spPr>
          <a:xfrm>
            <a:off x="2093516" y="626893"/>
            <a:ext cx="367515" cy="18204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8" name="Arrow: Right 27">
            <a:extLst>
              <a:ext uri="{FF2B5EF4-FFF2-40B4-BE49-F238E27FC236}">
                <a16:creationId xmlns:a16="http://schemas.microsoft.com/office/drawing/2014/main" id="{28EC8BB1-DD18-CE46-BB18-E1841C5BB235}"/>
              </a:ext>
            </a:extLst>
          </p:cNvPr>
          <p:cNvSpPr/>
          <p:nvPr/>
        </p:nvSpPr>
        <p:spPr>
          <a:xfrm>
            <a:off x="3251887" y="629875"/>
            <a:ext cx="367515" cy="18204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0" name="Arrow: Right 29">
            <a:extLst>
              <a:ext uri="{FF2B5EF4-FFF2-40B4-BE49-F238E27FC236}">
                <a16:creationId xmlns:a16="http://schemas.microsoft.com/office/drawing/2014/main" id="{0FFC7EC3-2FA2-524B-AFED-D7498428772E}"/>
              </a:ext>
            </a:extLst>
          </p:cNvPr>
          <p:cNvSpPr/>
          <p:nvPr/>
        </p:nvSpPr>
        <p:spPr>
          <a:xfrm>
            <a:off x="4459455" y="613932"/>
            <a:ext cx="367515" cy="18204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2" name="Arrow: Right 31">
            <a:extLst>
              <a:ext uri="{FF2B5EF4-FFF2-40B4-BE49-F238E27FC236}">
                <a16:creationId xmlns:a16="http://schemas.microsoft.com/office/drawing/2014/main" id="{CA852559-9206-B946-8821-1CBF50A10AF6}"/>
              </a:ext>
            </a:extLst>
          </p:cNvPr>
          <p:cNvSpPr/>
          <p:nvPr/>
        </p:nvSpPr>
        <p:spPr>
          <a:xfrm>
            <a:off x="5635673" y="623297"/>
            <a:ext cx="367515" cy="18204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4" name="Arrow: Right 33">
            <a:extLst>
              <a:ext uri="{FF2B5EF4-FFF2-40B4-BE49-F238E27FC236}">
                <a16:creationId xmlns:a16="http://schemas.microsoft.com/office/drawing/2014/main" id="{8AEF3B5F-A375-5442-B51A-7A58209E4C4D}"/>
              </a:ext>
            </a:extLst>
          </p:cNvPr>
          <p:cNvSpPr/>
          <p:nvPr/>
        </p:nvSpPr>
        <p:spPr>
          <a:xfrm>
            <a:off x="6822792" y="623582"/>
            <a:ext cx="367515" cy="18204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36" name="Arrow: Right 35">
            <a:extLst>
              <a:ext uri="{FF2B5EF4-FFF2-40B4-BE49-F238E27FC236}">
                <a16:creationId xmlns:a16="http://schemas.microsoft.com/office/drawing/2014/main" id="{B9350146-7897-F84D-B1A6-7DA7B3BA4854}"/>
              </a:ext>
            </a:extLst>
          </p:cNvPr>
          <p:cNvSpPr/>
          <p:nvPr/>
        </p:nvSpPr>
        <p:spPr>
          <a:xfrm>
            <a:off x="7949299" y="629875"/>
            <a:ext cx="367515" cy="18204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43" name="Speech Bubble: Rectangle with Rounded Corners 42">
            <a:extLst>
              <a:ext uri="{FF2B5EF4-FFF2-40B4-BE49-F238E27FC236}">
                <a16:creationId xmlns:a16="http://schemas.microsoft.com/office/drawing/2014/main" id="{3F4DFB08-8EEF-CA43-821A-9020676AB832}"/>
              </a:ext>
            </a:extLst>
          </p:cNvPr>
          <p:cNvSpPr/>
          <p:nvPr/>
        </p:nvSpPr>
        <p:spPr>
          <a:xfrm>
            <a:off x="2643240" y="1208641"/>
            <a:ext cx="1816215" cy="2831451"/>
          </a:xfrm>
          <a:prstGeom prst="wedgeRoundRectCallout">
            <a:avLst>
              <a:gd name="adj1" fmla="val -18394"/>
              <a:gd name="adj2" fmla="val 67927"/>
              <a:gd name="adj3" fmla="val 16667"/>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700" i="1">
              <a:solidFill>
                <a:schemeClr val="tx1"/>
              </a:solidFill>
            </a:endParaRPr>
          </a:p>
        </p:txBody>
      </p:sp>
      <p:sp>
        <p:nvSpPr>
          <p:cNvPr id="37" name="TextBox 36">
            <a:extLst>
              <a:ext uri="{FF2B5EF4-FFF2-40B4-BE49-F238E27FC236}">
                <a16:creationId xmlns:a16="http://schemas.microsoft.com/office/drawing/2014/main" id="{F0692328-25C3-E543-9F60-9BC1C588FA83}"/>
              </a:ext>
            </a:extLst>
          </p:cNvPr>
          <p:cNvSpPr txBox="1"/>
          <p:nvPr/>
        </p:nvSpPr>
        <p:spPr>
          <a:xfrm>
            <a:off x="7240962" y="6018755"/>
            <a:ext cx="1828800" cy="369332"/>
          </a:xfrm>
          <a:prstGeom prst="rect">
            <a:avLst/>
          </a:prstGeom>
          <a:noFill/>
        </p:spPr>
        <p:txBody>
          <a:bodyPr wrap="square" rtlCol="0">
            <a:spAutoFit/>
          </a:bodyPr>
          <a:lstStyle/>
          <a:p>
            <a:pPr algn="l"/>
            <a:r>
              <a:rPr lang="en-GB"/>
              <a:t>LISTEN</a:t>
            </a:r>
            <a:endParaRPr lang="en-US"/>
          </a:p>
        </p:txBody>
      </p:sp>
      <p:sp>
        <p:nvSpPr>
          <p:cNvPr id="39" name="TextBox 38">
            <a:extLst>
              <a:ext uri="{FF2B5EF4-FFF2-40B4-BE49-F238E27FC236}">
                <a16:creationId xmlns:a16="http://schemas.microsoft.com/office/drawing/2014/main" id="{049BB9E1-3A94-E04F-A7BC-A5735D1A208F}"/>
              </a:ext>
            </a:extLst>
          </p:cNvPr>
          <p:cNvSpPr txBox="1"/>
          <p:nvPr/>
        </p:nvSpPr>
        <p:spPr>
          <a:xfrm>
            <a:off x="5050942" y="6040618"/>
            <a:ext cx="1828800" cy="369332"/>
          </a:xfrm>
          <a:prstGeom prst="rect">
            <a:avLst/>
          </a:prstGeom>
          <a:noFill/>
        </p:spPr>
        <p:txBody>
          <a:bodyPr wrap="square" rtlCol="0">
            <a:spAutoFit/>
          </a:bodyPr>
          <a:lstStyle/>
          <a:p>
            <a:pPr algn="l"/>
            <a:r>
              <a:rPr lang="en-GB"/>
              <a:t>WATCH</a:t>
            </a:r>
            <a:endParaRPr lang="en-US"/>
          </a:p>
        </p:txBody>
      </p:sp>
      <p:sp>
        <p:nvSpPr>
          <p:cNvPr id="48" name="TextBox 47">
            <a:extLst>
              <a:ext uri="{FF2B5EF4-FFF2-40B4-BE49-F238E27FC236}">
                <a16:creationId xmlns:a16="http://schemas.microsoft.com/office/drawing/2014/main" id="{1D909D38-95C1-3547-AEAF-B3A1515102B1}"/>
              </a:ext>
            </a:extLst>
          </p:cNvPr>
          <p:cNvSpPr txBox="1"/>
          <p:nvPr/>
        </p:nvSpPr>
        <p:spPr>
          <a:xfrm>
            <a:off x="3030589" y="6035622"/>
            <a:ext cx="885439" cy="369332"/>
          </a:xfrm>
          <a:prstGeom prst="rect">
            <a:avLst/>
          </a:prstGeom>
          <a:noFill/>
        </p:spPr>
        <p:txBody>
          <a:bodyPr wrap="square" rtlCol="0">
            <a:spAutoFit/>
          </a:bodyPr>
          <a:lstStyle/>
          <a:p>
            <a:pPr algn="l"/>
            <a:r>
              <a:rPr lang="en-GB"/>
              <a:t>READ</a:t>
            </a:r>
            <a:endParaRPr lang="en-US"/>
          </a:p>
        </p:txBody>
      </p:sp>
      <p:graphicFrame>
        <p:nvGraphicFramePr>
          <p:cNvPr id="52" name="Table 51"/>
          <p:cNvGraphicFramePr>
            <a:graphicFrameLocks noGrp="1"/>
          </p:cNvGraphicFramePr>
          <p:nvPr>
            <p:extLst>
              <p:ext uri="{D42A27DB-BD31-4B8C-83A1-F6EECF244321}">
                <p14:modId xmlns:p14="http://schemas.microsoft.com/office/powerpoint/2010/main" val="2904893803"/>
              </p:ext>
            </p:extLst>
          </p:nvPr>
        </p:nvGraphicFramePr>
        <p:xfrm>
          <a:off x="4519104" y="1157743"/>
          <a:ext cx="4553212" cy="4863143"/>
        </p:xfrm>
        <a:graphic>
          <a:graphicData uri="http://schemas.openxmlformats.org/drawingml/2006/table">
            <a:tbl>
              <a:tblPr firstRow="1" bandRow="1"/>
              <a:tblGrid>
                <a:gridCol w="482012">
                  <a:extLst>
                    <a:ext uri="{9D8B030D-6E8A-4147-A177-3AD203B41FA5}">
                      <a16:colId xmlns:a16="http://schemas.microsoft.com/office/drawing/2014/main" val="2162010280"/>
                    </a:ext>
                  </a:extLst>
                </a:gridCol>
                <a:gridCol w="1336430">
                  <a:extLst>
                    <a:ext uri="{9D8B030D-6E8A-4147-A177-3AD203B41FA5}">
                      <a16:colId xmlns:a16="http://schemas.microsoft.com/office/drawing/2014/main" val="940869695"/>
                    </a:ext>
                  </a:extLst>
                </a:gridCol>
                <a:gridCol w="1406770">
                  <a:extLst>
                    <a:ext uri="{9D8B030D-6E8A-4147-A177-3AD203B41FA5}">
                      <a16:colId xmlns:a16="http://schemas.microsoft.com/office/drawing/2014/main" val="3248686097"/>
                    </a:ext>
                  </a:extLst>
                </a:gridCol>
                <a:gridCol w="1328000">
                  <a:extLst>
                    <a:ext uri="{9D8B030D-6E8A-4147-A177-3AD203B41FA5}">
                      <a16:colId xmlns:a16="http://schemas.microsoft.com/office/drawing/2014/main" val="3892544060"/>
                    </a:ext>
                  </a:extLst>
                </a:gridCol>
              </a:tblGrid>
              <a:tr h="121012">
                <a:tc>
                  <a:txBody>
                    <a:bodyPr/>
                    <a:lstStyle/>
                    <a:p>
                      <a:endParaRPr lang="en-GB" sz="900"/>
                    </a:p>
                  </a:txBody>
                  <a:tcPr/>
                </a:tc>
                <a:tc>
                  <a:txBody>
                    <a:bodyPr/>
                    <a:lstStyle/>
                    <a:p>
                      <a:r>
                        <a:rPr lang="en-GB" sz="900"/>
                        <a:t>Knowledge Milestones</a:t>
                      </a:r>
                    </a:p>
                  </a:txBody>
                  <a:tcPr/>
                </a:tc>
                <a:tc>
                  <a:txBody>
                    <a:bodyPr/>
                    <a:lstStyle/>
                    <a:p>
                      <a:r>
                        <a:rPr lang="en-GB" sz="900"/>
                        <a:t>Extra Knowledge</a:t>
                      </a:r>
                    </a:p>
                  </a:txBody>
                  <a:tcPr/>
                </a:tc>
                <a:tc>
                  <a:txBody>
                    <a:bodyPr/>
                    <a:lstStyle/>
                    <a:p>
                      <a:r>
                        <a:rPr lang="en-GB" sz="900"/>
                        <a:t>Expert Knowledge</a:t>
                      </a:r>
                    </a:p>
                  </a:txBody>
                  <a:tcPr/>
                </a:tc>
                <a:extLst>
                  <a:ext uri="{0D108BD9-81ED-4DB2-BD59-A6C34878D82A}">
                    <a16:rowId xmlns:a16="http://schemas.microsoft.com/office/drawing/2014/main" val="1203269923"/>
                  </a:ext>
                </a:extLst>
              </a:tr>
              <a:tr h="594125">
                <a:tc>
                  <a:txBody>
                    <a:bodyPr/>
                    <a:lstStyle/>
                    <a:p>
                      <a:endParaRPr lang="en-GB" sz="900"/>
                    </a:p>
                  </a:txBody>
                  <a:tcPr/>
                </a:tc>
                <a:tc>
                  <a:txBody>
                    <a:bodyPr/>
                    <a:lstStyle/>
                    <a:p>
                      <a:r>
                        <a:rPr lang="en-GB" sz="900" baseline="0"/>
                        <a:t>Matilda was the only heir of Henry I. She was challenged by her cousin Stephen for the throne.</a:t>
                      </a:r>
                    </a:p>
                  </a:txBody>
                  <a:tcPr/>
                </a:tc>
                <a:tc>
                  <a:txBody>
                    <a:bodyPr/>
                    <a:lstStyle/>
                    <a:p>
                      <a:r>
                        <a:rPr lang="en-GB" sz="900" baseline="0"/>
                        <a:t>Eventually Matilda agreed to let Stephen rule, as long as her son succeeded him.</a:t>
                      </a:r>
                    </a:p>
                  </a:txBody>
                  <a:tcPr/>
                </a:tc>
                <a:tc>
                  <a:txBody>
                    <a:bodyPr/>
                    <a:lstStyle/>
                    <a:p>
                      <a:r>
                        <a:rPr lang="en-GB" sz="900"/>
                        <a:t>This period of time was known as the Anarchy It showed that Queens could be seen as weak.</a:t>
                      </a:r>
                    </a:p>
                  </a:txBody>
                  <a:tcPr/>
                </a:tc>
                <a:extLst>
                  <a:ext uri="{0D108BD9-81ED-4DB2-BD59-A6C34878D82A}">
                    <a16:rowId xmlns:a16="http://schemas.microsoft.com/office/drawing/2014/main" val="25285620"/>
                  </a:ext>
                </a:extLst>
              </a:tr>
              <a:tr h="465513">
                <a:tc>
                  <a:txBody>
                    <a:bodyPr/>
                    <a:lstStyle/>
                    <a:p>
                      <a:endParaRPr lang="en-GB" sz="900"/>
                    </a:p>
                  </a:txBody>
                  <a:tcPr/>
                </a:tc>
                <a:tc>
                  <a:txBody>
                    <a:bodyPr/>
                    <a:lstStyle/>
                    <a:p>
                      <a:r>
                        <a:rPr lang="en-GB" sz="900" baseline="0"/>
                        <a:t>Mary Tudor became the first crowned Queen of England. She was the oldest daughter of Henry VIII.</a:t>
                      </a: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900" baseline="0"/>
                        <a:t>Her marriage to Philip of Spain was unpopular as English people did not want to be ruled by Spain.</a:t>
                      </a:r>
                    </a:p>
                  </a:txBody>
                  <a:tcPr/>
                </a:tc>
                <a:tc>
                  <a:txBody>
                    <a:bodyPr/>
                    <a:lstStyle/>
                    <a:p>
                      <a:r>
                        <a:rPr lang="en-GB" sz="900" baseline="0"/>
                        <a:t>She burnt Protestants as she was a Catholic. It is estimated that she burnt 280 Protestants during her reign.</a:t>
                      </a:r>
                      <a:endParaRPr lang="en-GB" sz="900" baseline="0" dirty="0"/>
                    </a:p>
                  </a:txBody>
                  <a:tcPr/>
                </a:tc>
                <a:extLst>
                  <a:ext uri="{0D108BD9-81ED-4DB2-BD59-A6C34878D82A}">
                    <a16:rowId xmlns:a16="http://schemas.microsoft.com/office/drawing/2014/main" val="2900065682"/>
                  </a:ext>
                </a:extLst>
              </a:tr>
              <a:tr h="465513">
                <a:tc>
                  <a:txBody>
                    <a:bodyPr/>
                    <a:lstStyle/>
                    <a:p>
                      <a:endParaRPr lang="en-GB" sz="900"/>
                    </a:p>
                  </a:txBody>
                  <a:tcPr/>
                </a:tc>
                <a:tc>
                  <a:txBody>
                    <a:bodyPr/>
                    <a:lstStyle/>
                    <a:p>
                      <a:r>
                        <a:rPr lang="en-GB" sz="900" baseline="0"/>
                        <a:t>Elizabeth took the throne in 1558.</a:t>
                      </a:r>
                    </a:p>
                  </a:txBody>
                  <a:tcPr/>
                </a:tc>
                <a:tc>
                  <a:txBody>
                    <a:bodyPr/>
                    <a:lstStyle/>
                    <a:p>
                      <a:r>
                        <a:rPr lang="en-GB" sz="900" baseline="0"/>
                        <a:t>She was a Protestant and introduced the Religious Settlement.</a:t>
                      </a:r>
                    </a:p>
                  </a:txBody>
                  <a:tcPr/>
                </a:tc>
                <a:tc>
                  <a:txBody>
                    <a:bodyPr/>
                    <a:lstStyle/>
                    <a:p>
                      <a:r>
                        <a:rPr lang="en-GB" sz="900" baseline="0"/>
                        <a:t>She remained unmarried - known as the Virgin Queen.</a:t>
                      </a:r>
                      <a:endParaRPr lang="en-GB" sz="900" baseline="0" dirty="0"/>
                    </a:p>
                  </a:txBody>
                  <a:tcPr/>
                </a:tc>
                <a:extLst>
                  <a:ext uri="{0D108BD9-81ED-4DB2-BD59-A6C34878D82A}">
                    <a16:rowId xmlns:a16="http://schemas.microsoft.com/office/drawing/2014/main" val="894832076"/>
                  </a:ext>
                </a:extLst>
              </a:tr>
              <a:tr h="631532">
                <a:tc>
                  <a:txBody>
                    <a:bodyPr/>
                    <a:lstStyle/>
                    <a:p>
                      <a:endParaRPr lang="en-GB" sz="900"/>
                    </a:p>
                  </a:txBody>
                  <a:tcPr/>
                </a:tc>
                <a:tc>
                  <a:txBody>
                    <a:bodyPr/>
                    <a:lstStyle/>
                    <a:p>
                      <a:r>
                        <a:rPr lang="en-GB" sz="900" baseline="0"/>
                        <a:t>Elizabeth had to deal with threats from abroad, especially France and Spain.</a:t>
                      </a:r>
                    </a:p>
                  </a:txBody>
                  <a:tcPr/>
                </a:tc>
                <a:tc>
                  <a:txBody>
                    <a:bodyPr/>
                    <a:lstStyle/>
                    <a:p>
                      <a:r>
                        <a:rPr lang="en-GB" sz="900" baseline="0"/>
                        <a:t>Philip, the King of Spain, had been married to Elizabeth's sister Mary Tudor.</a:t>
                      </a:r>
                    </a:p>
                  </a:txBody>
                  <a:tcPr/>
                </a:tc>
                <a:tc>
                  <a:txBody>
                    <a:bodyPr/>
                    <a:lstStyle/>
                    <a:p>
                      <a:pPr marL="0" marR="0" lvl="0" indent="0" algn="l" rtl="0" eaLnBrk="1" fontAlgn="auto" latinLnBrk="0" hangingPunct="1">
                        <a:lnSpc>
                          <a:spcPct val="100000"/>
                        </a:lnSpc>
                        <a:spcBef>
                          <a:spcPts val="0"/>
                        </a:spcBef>
                        <a:spcAft>
                          <a:spcPts val="0"/>
                        </a:spcAft>
                        <a:buClrTx/>
                        <a:buSzTx/>
                        <a:buFontTx/>
                        <a:buNone/>
                      </a:pPr>
                      <a:r>
                        <a:rPr lang="en-GB" sz="900"/>
                        <a:t>In 1588, he attempted an invasion with the Spanish Armada, but it failed.</a:t>
                      </a:r>
                    </a:p>
                  </a:txBody>
                  <a:tcPr/>
                </a:tc>
                <a:extLst>
                  <a:ext uri="{0D108BD9-81ED-4DB2-BD59-A6C34878D82A}">
                    <a16:rowId xmlns:a16="http://schemas.microsoft.com/office/drawing/2014/main" val="798082762"/>
                  </a:ext>
                </a:extLst>
              </a:tr>
              <a:tr h="615142">
                <a:tc>
                  <a:txBody>
                    <a:bodyPr/>
                    <a:lstStyle/>
                    <a:p>
                      <a:endParaRPr lang="en-GB" sz="900"/>
                    </a:p>
                  </a:txBody>
                  <a:tcPr/>
                </a:tc>
                <a:tc>
                  <a:txBody>
                    <a:bodyPr/>
                    <a:lstStyle/>
                    <a:p>
                      <a:r>
                        <a:rPr lang="en-GB" sz="900" baseline="0"/>
                        <a:t>Mary Queen of Scots was Elizabeth's cousin and had a claim on the English throne.</a:t>
                      </a:r>
                    </a:p>
                  </a:txBody>
                  <a:tcPr/>
                </a:tc>
                <a:tc>
                  <a:txBody>
                    <a:bodyPr/>
                    <a:lstStyle/>
                    <a:p>
                      <a:r>
                        <a:rPr lang="en-GB" sz="900" baseline="0"/>
                        <a:t>As a Catholic, she was involved in plots against Elizabeth like the Ridolfi Plot 1571.</a:t>
                      </a:r>
                      <a:endParaRPr lang="en-GB" sz="900" baseline="0" dirty="0"/>
                    </a:p>
                  </a:txBody>
                  <a:tcPr/>
                </a:tc>
                <a:tc>
                  <a:txBody>
                    <a:bodyPr/>
                    <a:lstStyle/>
                    <a:p>
                      <a:r>
                        <a:rPr lang="en-GB" sz="900"/>
                        <a:t>After the Babington Plot of 1586, Mary Queen of Scots was executed by Elizabeth in 1587.</a:t>
                      </a:r>
                    </a:p>
                  </a:txBody>
                  <a:tcPr/>
                </a:tc>
                <a:extLst>
                  <a:ext uri="{0D108BD9-81ED-4DB2-BD59-A6C34878D82A}">
                    <a16:rowId xmlns:a16="http://schemas.microsoft.com/office/drawing/2014/main" val="2452438562"/>
                  </a:ext>
                </a:extLst>
              </a:tr>
              <a:tr h="656903">
                <a:tc>
                  <a:txBody>
                    <a:bodyPr/>
                    <a:lstStyle/>
                    <a:p>
                      <a:endParaRPr lang="en-GB" sz="900"/>
                    </a:p>
                  </a:txBody>
                  <a:tcPr/>
                </a:tc>
                <a:tc>
                  <a:txBody>
                    <a:bodyPr/>
                    <a:lstStyle/>
                    <a:p>
                      <a:r>
                        <a:rPr lang="en-GB" sz="900" baseline="0"/>
                        <a:t>Lady Jane Grey was a cousin of Edward VI.</a:t>
                      </a:r>
                    </a:p>
                  </a:txBody>
                  <a:tcPr/>
                </a:tc>
                <a:tc>
                  <a:txBody>
                    <a:bodyPr/>
                    <a:lstStyle/>
                    <a:p>
                      <a:r>
                        <a:rPr lang="en-GB" sz="900" baseline="0"/>
                        <a:t>He tried to avoid passing the throne to Mary Tudor by issuing the "Devise for the Succession" which gave the throne to Jane.</a:t>
                      </a:r>
                      <a:endParaRPr lang="en-GB" sz="900" baseline="0" dirty="0"/>
                    </a:p>
                  </a:txBody>
                  <a:tcPr/>
                </a:tc>
                <a:tc>
                  <a:txBody>
                    <a:bodyPr/>
                    <a:lstStyle/>
                    <a:p>
                      <a:r>
                        <a:rPr lang="en-GB" sz="900" baseline="0"/>
                        <a:t>Jane was only on the throne for 9 days before Mary Tudor rallied support and overthrew her.</a:t>
                      </a:r>
                    </a:p>
                  </a:txBody>
                  <a:tcPr/>
                </a:tc>
                <a:extLst>
                  <a:ext uri="{0D108BD9-81ED-4DB2-BD59-A6C34878D82A}">
                    <a16:rowId xmlns:a16="http://schemas.microsoft.com/office/drawing/2014/main" val="3548855066"/>
                  </a:ext>
                </a:extLst>
              </a:tr>
              <a:tr h="656903">
                <a:tc>
                  <a:txBody>
                    <a:bodyPr/>
                    <a:lstStyle/>
                    <a:p>
                      <a:endParaRPr lang="en-GB" sz="900"/>
                    </a:p>
                  </a:txBody>
                  <a:tcPr/>
                </a:tc>
                <a:tc>
                  <a:txBody>
                    <a:bodyPr/>
                    <a:lstStyle/>
                    <a:p>
                      <a:r>
                        <a:rPr lang="en-GB" sz="900" baseline="0"/>
                        <a:t>There were several other female regents at this time.</a:t>
                      </a:r>
                    </a:p>
                  </a:txBody>
                  <a:tcPr/>
                </a:tc>
                <a:tc>
                  <a:txBody>
                    <a:bodyPr/>
                    <a:lstStyle/>
                    <a:p>
                      <a:r>
                        <a:rPr lang="en-GB" sz="900" baseline="0"/>
                        <a:t>Catherine de Medici ruled on behalf of her sons in France after 1560</a:t>
                      </a:r>
                    </a:p>
                  </a:txBody>
                  <a:tcPr/>
                </a:tc>
                <a:tc>
                  <a:txBody>
                    <a:bodyPr/>
                    <a:lstStyle/>
                    <a:p>
                      <a:r>
                        <a:rPr lang="en-GB" sz="900"/>
                        <a:t>Margaret of Austria ruled the Netherlands for her nephew Charles V.</a:t>
                      </a:r>
                    </a:p>
                  </a:txBody>
                  <a:tcPr/>
                </a:tc>
                <a:extLst>
                  <a:ext uri="{0D108BD9-81ED-4DB2-BD59-A6C34878D82A}">
                    <a16:rowId xmlns:a16="http://schemas.microsoft.com/office/drawing/2014/main" val="2859786599"/>
                  </a:ext>
                </a:extLst>
              </a:tr>
            </a:tbl>
          </a:graphicData>
        </a:graphic>
      </p:graphicFrame>
      <p:sp>
        <p:nvSpPr>
          <p:cNvPr id="60" name="Arrow: Right 31">
            <a:extLst>
              <a:ext uri="{FF2B5EF4-FFF2-40B4-BE49-F238E27FC236}">
                <a16:creationId xmlns:a16="http://schemas.microsoft.com/office/drawing/2014/main" id="{CA852559-9206-B946-8821-1CBF50A10AF6}"/>
              </a:ext>
            </a:extLst>
          </p:cNvPr>
          <p:cNvSpPr/>
          <p:nvPr/>
        </p:nvSpPr>
        <p:spPr>
          <a:xfrm>
            <a:off x="6256626" y="1658726"/>
            <a:ext cx="155594" cy="7872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1" name="Arrow: Right 31">
            <a:extLst>
              <a:ext uri="{FF2B5EF4-FFF2-40B4-BE49-F238E27FC236}">
                <a16:creationId xmlns:a16="http://schemas.microsoft.com/office/drawing/2014/main" id="{CA852559-9206-B946-8821-1CBF50A10AF6}"/>
              </a:ext>
            </a:extLst>
          </p:cNvPr>
          <p:cNvSpPr/>
          <p:nvPr/>
        </p:nvSpPr>
        <p:spPr>
          <a:xfrm>
            <a:off x="7673197" y="1672665"/>
            <a:ext cx="155594" cy="7872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2" name="Arrow: Right 31">
            <a:extLst>
              <a:ext uri="{FF2B5EF4-FFF2-40B4-BE49-F238E27FC236}">
                <a16:creationId xmlns:a16="http://schemas.microsoft.com/office/drawing/2014/main" id="{CA852559-9206-B946-8821-1CBF50A10AF6}"/>
              </a:ext>
            </a:extLst>
          </p:cNvPr>
          <p:cNvSpPr/>
          <p:nvPr/>
        </p:nvSpPr>
        <p:spPr>
          <a:xfrm>
            <a:off x="6256626" y="3009030"/>
            <a:ext cx="155594" cy="7872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3" name="Arrow: Right 31">
            <a:extLst>
              <a:ext uri="{FF2B5EF4-FFF2-40B4-BE49-F238E27FC236}">
                <a16:creationId xmlns:a16="http://schemas.microsoft.com/office/drawing/2014/main" id="{CA852559-9206-B946-8821-1CBF50A10AF6}"/>
              </a:ext>
            </a:extLst>
          </p:cNvPr>
          <p:cNvSpPr/>
          <p:nvPr/>
        </p:nvSpPr>
        <p:spPr>
          <a:xfrm>
            <a:off x="7652813" y="2994815"/>
            <a:ext cx="155594" cy="7872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4" name="Arrow: Right 31">
            <a:extLst>
              <a:ext uri="{FF2B5EF4-FFF2-40B4-BE49-F238E27FC236}">
                <a16:creationId xmlns:a16="http://schemas.microsoft.com/office/drawing/2014/main" id="{CA852559-9206-B946-8821-1CBF50A10AF6}"/>
              </a:ext>
            </a:extLst>
          </p:cNvPr>
          <p:cNvSpPr/>
          <p:nvPr/>
        </p:nvSpPr>
        <p:spPr>
          <a:xfrm>
            <a:off x="6247999" y="3554969"/>
            <a:ext cx="155594" cy="7872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5" name="Arrow: Right 31">
            <a:extLst>
              <a:ext uri="{FF2B5EF4-FFF2-40B4-BE49-F238E27FC236}">
                <a16:creationId xmlns:a16="http://schemas.microsoft.com/office/drawing/2014/main" id="{CA852559-9206-B946-8821-1CBF50A10AF6}"/>
              </a:ext>
            </a:extLst>
          </p:cNvPr>
          <p:cNvSpPr/>
          <p:nvPr/>
        </p:nvSpPr>
        <p:spPr>
          <a:xfrm>
            <a:off x="7662616" y="3572874"/>
            <a:ext cx="155594" cy="7872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6" name="Arrow: Right 31">
            <a:extLst>
              <a:ext uri="{FF2B5EF4-FFF2-40B4-BE49-F238E27FC236}">
                <a16:creationId xmlns:a16="http://schemas.microsoft.com/office/drawing/2014/main" id="{CA852559-9206-B946-8821-1CBF50A10AF6}"/>
              </a:ext>
            </a:extLst>
          </p:cNvPr>
          <p:cNvSpPr/>
          <p:nvPr/>
        </p:nvSpPr>
        <p:spPr>
          <a:xfrm>
            <a:off x="6256626" y="4156098"/>
            <a:ext cx="155594" cy="7872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7" name="Arrow: Right 31">
            <a:extLst>
              <a:ext uri="{FF2B5EF4-FFF2-40B4-BE49-F238E27FC236}">
                <a16:creationId xmlns:a16="http://schemas.microsoft.com/office/drawing/2014/main" id="{CA852559-9206-B946-8821-1CBF50A10AF6}"/>
              </a:ext>
            </a:extLst>
          </p:cNvPr>
          <p:cNvSpPr/>
          <p:nvPr/>
        </p:nvSpPr>
        <p:spPr>
          <a:xfrm>
            <a:off x="7662616" y="4152208"/>
            <a:ext cx="155594" cy="7872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8" name="Arrow: Right 31">
            <a:extLst>
              <a:ext uri="{FF2B5EF4-FFF2-40B4-BE49-F238E27FC236}">
                <a16:creationId xmlns:a16="http://schemas.microsoft.com/office/drawing/2014/main" id="{CA852559-9206-B946-8821-1CBF50A10AF6}"/>
              </a:ext>
            </a:extLst>
          </p:cNvPr>
          <p:cNvSpPr/>
          <p:nvPr/>
        </p:nvSpPr>
        <p:spPr>
          <a:xfrm>
            <a:off x="6247999" y="4873818"/>
            <a:ext cx="155594" cy="7872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69" name="Arrow: Right 31">
            <a:extLst>
              <a:ext uri="{FF2B5EF4-FFF2-40B4-BE49-F238E27FC236}">
                <a16:creationId xmlns:a16="http://schemas.microsoft.com/office/drawing/2014/main" id="{CA852559-9206-B946-8821-1CBF50A10AF6}"/>
              </a:ext>
            </a:extLst>
          </p:cNvPr>
          <p:cNvSpPr/>
          <p:nvPr/>
        </p:nvSpPr>
        <p:spPr>
          <a:xfrm>
            <a:off x="7683900" y="4886924"/>
            <a:ext cx="155594" cy="7872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0" name="Arrow: Right 31">
            <a:extLst>
              <a:ext uri="{FF2B5EF4-FFF2-40B4-BE49-F238E27FC236}">
                <a16:creationId xmlns:a16="http://schemas.microsoft.com/office/drawing/2014/main" id="{CA852559-9206-B946-8821-1CBF50A10AF6}"/>
              </a:ext>
            </a:extLst>
          </p:cNvPr>
          <p:cNvSpPr/>
          <p:nvPr/>
        </p:nvSpPr>
        <p:spPr>
          <a:xfrm>
            <a:off x="6256626" y="5630898"/>
            <a:ext cx="155594" cy="7872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1" name="Arrow: Right 31">
            <a:extLst>
              <a:ext uri="{FF2B5EF4-FFF2-40B4-BE49-F238E27FC236}">
                <a16:creationId xmlns:a16="http://schemas.microsoft.com/office/drawing/2014/main" id="{CA852559-9206-B946-8821-1CBF50A10AF6}"/>
              </a:ext>
            </a:extLst>
          </p:cNvPr>
          <p:cNvSpPr/>
          <p:nvPr/>
        </p:nvSpPr>
        <p:spPr>
          <a:xfrm>
            <a:off x="7683900" y="5634949"/>
            <a:ext cx="155594" cy="7872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72" name="TextBox 71"/>
          <p:cNvSpPr txBox="1"/>
          <p:nvPr/>
        </p:nvSpPr>
        <p:spPr>
          <a:xfrm>
            <a:off x="2679040" y="1281979"/>
            <a:ext cx="1840537" cy="2723823"/>
          </a:xfrm>
          <a:prstGeom prst="rect">
            <a:avLst/>
          </a:prstGeom>
          <a:noFill/>
        </p:spPr>
        <p:txBody>
          <a:bodyPr wrap="square" rtlCol="0">
            <a:spAutoFit/>
          </a:bodyPr>
          <a:lstStyle/>
          <a:p>
            <a:r>
              <a:rPr lang="en-GB" sz="900"/>
              <a:t>The time from the accession of Isabella of Castile to the throne in 1474 to France’s Massacre of St. Bartholomew almost a century later was an Age of Queens. The period saw an explosion of female rule scarcely equalled in even the twentieth century. These years saw the birth of the new reformed religion, as well as the dawn of the world we know today and for much of them, large swathes of Europe were under the firm hand of a reigning queen or a female regent. This was a sisterhood which recognised both their bonds as women and their ability to exercise power in a specifically female way.</a:t>
            </a:r>
          </a:p>
          <a:p>
            <a:r>
              <a:rPr lang="en-GB" sz="900" i="1"/>
              <a:t>Sarah </a:t>
            </a:r>
            <a:r>
              <a:rPr lang="en-GB" sz="900" i="1" err="1"/>
              <a:t>Gristwood</a:t>
            </a:r>
            <a:r>
              <a:rPr lang="en-GB" sz="900" i="1"/>
              <a:t>, Game of Queens</a:t>
            </a:r>
          </a:p>
        </p:txBody>
      </p:sp>
      <p:sp>
        <p:nvSpPr>
          <p:cNvPr id="2" name="Rectangle 1"/>
          <p:cNvSpPr/>
          <p:nvPr/>
        </p:nvSpPr>
        <p:spPr>
          <a:xfrm>
            <a:off x="4468445" y="3321278"/>
            <a:ext cx="207108" cy="215444"/>
          </a:xfrm>
          <a:prstGeom prst="rect">
            <a:avLst/>
          </a:prstGeom>
        </p:spPr>
        <p:txBody>
          <a:bodyPr wrap="none">
            <a:spAutoFit/>
          </a:bodyPr>
          <a:lstStyle/>
          <a:p>
            <a:pPr algn="ctr"/>
            <a:r>
              <a:rPr lang="en-GB" sz="800"/>
              <a:t> </a:t>
            </a:r>
          </a:p>
        </p:txBody>
      </p:sp>
      <p:pic>
        <p:nvPicPr>
          <p:cNvPr id="81" name="Picture 80" descr="Shape&#10;&#10;Description automatically generated with low confidence">
            <a:extLst>
              <a:ext uri="{FF2B5EF4-FFF2-40B4-BE49-F238E27FC236}">
                <a16:creationId xmlns:a16="http://schemas.microsoft.com/office/drawing/2014/main" id="{07A653D4-790C-43B1-B8F7-FA930DC4050C}"/>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13404" r="13861" b="13405"/>
          <a:stretch/>
        </p:blipFill>
        <p:spPr>
          <a:xfrm>
            <a:off x="143873" y="2253619"/>
            <a:ext cx="251504" cy="299424"/>
          </a:xfrm>
          <a:prstGeom prst="rect">
            <a:avLst/>
          </a:prstGeom>
        </p:spPr>
      </p:pic>
      <p:pic>
        <p:nvPicPr>
          <p:cNvPr id="86" name="Picture 85" descr="Shape&#10;&#10;Description automatically generated with low confidence">
            <a:extLst>
              <a:ext uri="{FF2B5EF4-FFF2-40B4-BE49-F238E27FC236}">
                <a16:creationId xmlns:a16="http://schemas.microsoft.com/office/drawing/2014/main" id="{E8FAB0F9-EA2F-43D2-8698-5C4C24136938}"/>
              </a:ext>
            </a:extLst>
          </p:cNvPr>
          <p:cNvPicPr>
            <a:picLocks noChangeAspect="1"/>
          </p:cNvPicPr>
          <p:nvPr/>
        </p:nvPicPr>
        <p:blipFill rotWithShape="1">
          <a:blip r:embed="rId5" cstate="hqprint">
            <a:extLst>
              <a:ext uri="{28A0092B-C50C-407E-A947-70E740481C1C}">
                <a14:useLocalDpi xmlns:a14="http://schemas.microsoft.com/office/drawing/2010/main" val="0"/>
              </a:ext>
            </a:extLst>
          </a:blip>
          <a:srcRect l="15592" t="2540" r="14988" b="17988"/>
          <a:stretch/>
        </p:blipFill>
        <p:spPr>
          <a:xfrm>
            <a:off x="4570542" y="4787434"/>
            <a:ext cx="349320" cy="399901"/>
          </a:xfrm>
          <a:prstGeom prst="rect">
            <a:avLst/>
          </a:prstGeom>
        </p:spPr>
      </p:pic>
      <p:pic>
        <p:nvPicPr>
          <p:cNvPr id="88" name="Picture 87" descr="Shape&#10;&#10;Description automatically generated with low confidence">
            <a:extLst>
              <a:ext uri="{FF2B5EF4-FFF2-40B4-BE49-F238E27FC236}">
                <a16:creationId xmlns:a16="http://schemas.microsoft.com/office/drawing/2014/main" id="{891C1285-0FE7-43AE-A0D0-3F1F5A89DBE8}"/>
              </a:ext>
            </a:extLst>
          </p:cNvPr>
          <p:cNvPicPr>
            <a:picLocks noChangeAspect="1"/>
          </p:cNvPicPr>
          <p:nvPr/>
        </p:nvPicPr>
        <p:blipFill rotWithShape="1">
          <a:blip r:embed="rId6" cstate="hqprint">
            <a:extLst>
              <a:ext uri="{28A0092B-C50C-407E-A947-70E740481C1C}">
                <a14:useLocalDpi xmlns:a14="http://schemas.microsoft.com/office/drawing/2010/main" val="0"/>
              </a:ext>
            </a:extLst>
          </a:blip>
          <a:srcRect l="18600" t="3611" r="18165" b="17113"/>
          <a:stretch/>
        </p:blipFill>
        <p:spPr>
          <a:xfrm>
            <a:off x="189427" y="4678440"/>
            <a:ext cx="197694" cy="247844"/>
          </a:xfrm>
          <a:prstGeom prst="rect">
            <a:avLst/>
          </a:prstGeom>
        </p:spPr>
      </p:pic>
      <p:pic>
        <p:nvPicPr>
          <p:cNvPr id="91" name="Picture 90" descr="Shape&#10;&#10;Description automatically generated with low confidence">
            <a:extLst>
              <a:ext uri="{FF2B5EF4-FFF2-40B4-BE49-F238E27FC236}">
                <a16:creationId xmlns:a16="http://schemas.microsoft.com/office/drawing/2014/main" id="{3F293846-4A55-4FDC-872D-686EBBA50E90}"/>
              </a:ext>
            </a:extLst>
          </p:cNvPr>
          <p:cNvPicPr>
            <a:picLocks noChangeAspect="1"/>
          </p:cNvPicPr>
          <p:nvPr/>
        </p:nvPicPr>
        <p:blipFill rotWithShape="1">
          <a:blip r:embed="rId7" cstate="hqprint">
            <a:extLst>
              <a:ext uri="{28A0092B-C50C-407E-A947-70E740481C1C}">
                <a14:useLocalDpi xmlns:a14="http://schemas.microsoft.com/office/drawing/2010/main" val="0"/>
              </a:ext>
            </a:extLst>
          </a:blip>
          <a:srcRect l="9127" t="11367" r="7774" b="25909"/>
          <a:stretch/>
        </p:blipFill>
        <p:spPr>
          <a:xfrm>
            <a:off x="148009" y="4999072"/>
            <a:ext cx="280529" cy="211746"/>
          </a:xfrm>
          <a:prstGeom prst="rect">
            <a:avLst/>
          </a:prstGeom>
        </p:spPr>
      </p:pic>
      <p:sp>
        <p:nvSpPr>
          <p:cNvPr id="94" name="Arrow: Right 31">
            <a:extLst>
              <a:ext uri="{FF2B5EF4-FFF2-40B4-BE49-F238E27FC236}">
                <a16:creationId xmlns:a16="http://schemas.microsoft.com/office/drawing/2014/main" id="{CA852559-9206-B946-8821-1CBF50A10AF6}"/>
              </a:ext>
            </a:extLst>
          </p:cNvPr>
          <p:cNvSpPr/>
          <p:nvPr/>
        </p:nvSpPr>
        <p:spPr>
          <a:xfrm>
            <a:off x="6256626" y="2328864"/>
            <a:ext cx="155594" cy="7872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5" name="Arrow: Right 31">
            <a:extLst>
              <a:ext uri="{FF2B5EF4-FFF2-40B4-BE49-F238E27FC236}">
                <a16:creationId xmlns:a16="http://schemas.microsoft.com/office/drawing/2014/main" id="{CA852559-9206-B946-8821-1CBF50A10AF6}"/>
              </a:ext>
            </a:extLst>
          </p:cNvPr>
          <p:cNvSpPr/>
          <p:nvPr/>
        </p:nvSpPr>
        <p:spPr>
          <a:xfrm>
            <a:off x="7662616" y="2316231"/>
            <a:ext cx="155594" cy="78720"/>
          </a:xfrm>
          <a:prstGeom prst="rightArrow">
            <a:avLst>
              <a:gd name="adj1" fmla="val 66629"/>
              <a:gd name="adj2" fmla="val 5000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pic>
        <p:nvPicPr>
          <p:cNvPr id="97" name="Graphic 34" descr="Open book">
            <a:extLst>
              <a:ext uri="{FF2B5EF4-FFF2-40B4-BE49-F238E27FC236}">
                <a16:creationId xmlns:a16="http://schemas.microsoft.com/office/drawing/2014/main" id="{66235ED7-5FB3-4D03-AF98-42561C893A2C}"/>
              </a:ext>
            </a:extLst>
          </p:cNvPr>
          <p:cNvPicPr>
            <a:picLocks noChangeAspect="1"/>
          </p:cNvPicPr>
          <p:nvPr/>
        </p:nvPicPr>
        <p:blipFill>
          <a:blip r:embed="rId8" cstate="hqprint">
            <a:extLst>
              <a:ext uri="{28A0092B-C50C-407E-A947-70E740481C1C}">
                <a14:useLocalDpi xmlns:a14="http://schemas.microsoft.com/office/drawing/2010/main" val="0"/>
              </a:ext>
              <a:ext uri="{96DAC541-7B7A-43D3-8B79-37D633B846F1}">
                <asvg:svgBlip xmlns="" xmlns:asvg="http://schemas.microsoft.com/office/drawing/2016/SVG/main" r:embed="rId9"/>
              </a:ext>
            </a:extLst>
          </a:blip>
          <a:stretch>
            <a:fillRect/>
          </a:stretch>
        </p:blipFill>
        <p:spPr>
          <a:xfrm>
            <a:off x="2496690" y="6047825"/>
            <a:ext cx="420277" cy="420277"/>
          </a:xfrm>
          <a:prstGeom prst="rect">
            <a:avLst/>
          </a:prstGeom>
        </p:spPr>
      </p:pic>
      <p:pic>
        <p:nvPicPr>
          <p:cNvPr id="98" name="Graphic 34" descr="Monitor">
            <a:extLst>
              <a:ext uri="{FF2B5EF4-FFF2-40B4-BE49-F238E27FC236}">
                <a16:creationId xmlns:a16="http://schemas.microsoft.com/office/drawing/2014/main" id="{47CC5A2E-749D-442F-8755-E7CF9DF1CD9D}"/>
              </a:ext>
            </a:extLst>
          </p:cNvPr>
          <p:cNvPicPr>
            <a:picLocks noChangeAspect="1"/>
          </p:cNvPicPr>
          <p:nvPr/>
        </p:nvPicPr>
        <p:blipFill>
          <a:blip r:embed="rId10" cstate="hqprint">
            <a:extLst>
              <a:ext uri="{28A0092B-C50C-407E-A947-70E740481C1C}">
                <a14:useLocalDpi xmlns:a14="http://schemas.microsoft.com/office/drawing/2010/main" val="0"/>
              </a:ext>
              <a:ext uri="{96DAC541-7B7A-43D3-8B79-37D633B846F1}">
                <asvg:svgBlip xmlns="" xmlns:asvg="http://schemas.microsoft.com/office/drawing/2016/SVG/main" r:embed="rId11"/>
              </a:ext>
            </a:extLst>
          </a:blip>
          <a:stretch>
            <a:fillRect/>
          </a:stretch>
        </p:blipFill>
        <p:spPr>
          <a:xfrm>
            <a:off x="4747421" y="6065026"/>
            <a:ext cx="338554" cy="338554"/>
          </a:xfrm>
          <a:prstGeom prst="rect">
            <a:avLst/>
          </a:prstGeom>
        </p:spPr>
      </p:pic>
      <p:pic>
        <p:nvPicPr>
          <p:cNvPr id="99" name="Graphic 34" descr="Ear">
            <a:extLst>
              <a:ext uri="{FF2B5EF4-FFF2-40B4-BE49-F238E27FC236}">
                <a16:creationId xmlns:a16="http://schemas.microsoft.com/office/drawing/2014/main" id="{D3EF8B53-B278-42F4-B87C-AFE5296E18E6}"/>
              </a:ext>
            </a:extLst>
          </p:cNvPr>
          <p:cNvPicPr>
            <a:picLocks noChangeAspect="1"/>
          </p:cNvPicPr>
          <p:nvPr/>
        </p:nvPicPr>
        <p:blipFill>
          <a:blip r:embed="rId12" cstate="hqprint">
            <a:extLst>
              <a:ext uri="{28A0092B-C50C-407E-A947-70E740481C1C}">
                <a14:useLocalDpi xmlns:a14="http://schemas.microsoft.com/office/drawing/2010/main" val="0"/>
              </a:ext>
              <a:ext uri="{96DAC541-7B7A-43D3-8B79-37D633B846F1}">
                <asvg:svgBlip xmlns="" xmlns:asvg="http://schemas.microsoft.com/office/drawing/2016/SVG/main" r:embed="rId13"/>
              </a:ext>
            </a:extLst>
          </a:blip>
          <a:stretch>
            <a:fillRect/>
          </a:stretch>
        </p:blipFill>
        <p:spPr>
          <a:xfrm flipH="1">
            <a:off x="6941463" y="6048259"/>
            <a:ext cx="338554" cy="338554"/>
          </a:xfrm>
          <a:prstGeom prst="rect">
            <a:avLst/>
          </a:prstGeom>
        </p:spPr>
      </p:pic>
      <p:sp>
        <p:nvSpPr>
          <p:cNvPr id="74" name="TextBox 73">
            <a:extLst>
              <a:ext uri="{FF2B5EF4-FFF2-40B4-BE49-F238E27FC236}">
                <a16:creationId xmlns:a16="http://schemas.microsoft.com/office/drawing/2014/main" id="{19FDC4F2-28E9-4C99-AC3F-EED325C1BD6A}"/>
              </a:ext>
            </a:extLst>
          </p:cNvPr>
          <p:cNvSpPr txBox="1"/>
          <p:nvPr/>
        </p:nvSpPr>
        <p:spPr>
          <a:xfrm>
            <a:off x="2439370" y="6387747"/>
            <a:ext cx="1446178" cy="307777"/>
          </a:xfrm>
          <a:prstGeom prst="rect">
            <a:avLst/>
          </a:prstGeom>
          <a:noFill/>
        </p:spPr>
        <p:txBody>
          <a:bodyPr wrap="square">
            <a:spAutoFit/>
          </a:bodyPr>
          <a:lstStyle/>
          <a:p>
            <a:r>
              <a:rPr lang="en-GB" sz="700">
                <a:hlinkClick r:id="rId14"/>
              </a:rPr>
              <a:t>Historia Interviews: Sarah </a:t>
            </a:r>
            <a:r>
              <a:rPr lang="en-GB" sz="700" err="1">
                <a:hlinkClick r:id="rId14"/>
              </a:rPr>
              <a:t>Gristwood</a:t>
            </a:r>
            <a:r>
              <a:rPr lang="en-GB" sz="700">
                <a:hlinkClick r:id="rId14"/>
              </a:rPr>
              <a:t> – Historia Magazine</a:t>
            </a:r>
            <a:endParaRPr lang="en-GB" sz="700"/>
          </a:p>
        </p:txBody>
      </p:sp>
      <p:pic>
        <p:nvPicPr>
          <p:cNvPr id="11" name="Picture 10" descr="Qr code&#10;&#10;Description automatically generated">
            <a:extLst>
              <a:ext uri="{FF2B5EF4-FFF2-40B4-BE49-F238E27FC236}">
                <a16:creationId xmlns:a16="http://schemas.microsoft.com/office/drawing/2014/main" id="{4EA51A03-633C-4246-8872-75FD9A065523}"/>
              </a:ext>
            </a:extLst>
          </p:cNvPr>
          <p:cNvPicPr>
            <a:picLocks noChangeAspect="1"/>
          </p:cNvPicPr>
          <p:nvPr/>
        </p:nvPicPr>
        <p:blipFill>
          <a:blip r:embed="rId15" cstate="hqprint">
            <a:extLst>
              <a:ext uri="{28A0092B-C50C-407E-A947-70E740481C1C}">
                <a14:useLocalDpi xmlns:a14="http://schemas.microsoft.com/office/drawing/2010/main" val="0"/>
              </a:ext>
            </a:extLst>
          </a:blip>
          <a:stretch>
            <a:fillRect/>
          </a:stretch>
        </p:blipFill>
        <p:spPr>
          <a:xfrm>
            <a:off x="4010959" y="6117574"/>
            <a:ext cx="580571" cy="580571"/>
          </a:xfrm>
          <a:prstGeom prst="rect">
            <a:avLst/>
          </a:prstGeom>
        </p:spPr>
      </p:pic>
      <p:sp>
        <p:nvSpPr>
          <p:cNvPr id="78" name="TextBox 77">
            <a:extLst>
              <a:ext uri="{FF2B5EF4-FFF2-40B4-BE49-F238E27FC236}">
                <a16:creationId xmlns:a16="http://schemas.microsoft.com/office/drawing/2014/main" id="{5B42FCE5-37D8-4A2F-9691-9B089A1C1DA7}"/>
              </a:ext>
            </a:extLst>
          </p:cNvPr>
          <p:cNvSpPr txBox="1"/>
          <p:nvPr/>
        </p:nvSpPr>
        <p:spPr>
          <a:xfrm>
            <a:off x="4612073" y="6308107"/>
            <a:ext cx="1567816" cy="461665"/>
          </a:xfrm>
          <a:prstGeom prst="rect">
            <a:avLst/>
          </a:prstGeom>
          <a:noFill/>
        </p:spPr>
        <p:txBody>
          <a:bodyPr wrap="square">
            <a:spAutoFit/>
          </a:bodyPr>
          <a:lstStyle/>
          <a:p>
            <a:r>
              <a:rPr lang="en-GB" sz="800">
                <a:hlinkClick r:id="rId16"/>
              </a:rPr>
              <a:t>BBC Documentary Bloody Queens Elizabeth and Mary 2016 - Bing video</a:t>
            </a:r>
            <a:endParaRPr lang="en-GB" sz="800"/>
          </a:p>
        </p:txBody>
      </p:sp>
      <p:pic>
        <p:nvPicPr>
          <p:cNvPr id="23" name="Picture 22" descr="Qr code&#10;&#10;Description automatically generated">
            <a:extLst>
              <a:ext uri="{FF2B5EF4-FFF2-40B4-BE49-F238E27FC236}">
                <a16:creationId xmlns:a16="http://schemas.microsoft.com/office/drawing/2014/main" id="{75A75E24-FC35-437B-8C20-A22C90FD29E6}"/>
              </a:ext>
            </a:extLst>
          </p:cNvPr>
          <p:cNvPicPr>
            <a:picLocks noChangeAspect="1"/>
          </p:cNvPicPr>
          <p:nvPr/>
        </p:nvPicPr>
        <p:blipFill>
          <a:blip r:embed="rId17" cstate="hqprint">
            <a:extLst>
              <a:ext uri="{28A0092B-C50C-407E-A947-70E740481C1C}">
                <a14:useLocalDpi xmlns:a14="http://schemas.microsoft.com/office/drawing/2010/main" val="0"/>
              </a:ext>
            </a:extLst>
          </a:blip>
          <a:stretch>
            <a:fillRect/>
          </a:stretch>
        </p:blipFill>
        <p:spPr>
          <a:xfrm>
            <a:off x="6229379" y="6107631"/>
            <a:ext cx="602975" cy="602975"/>
          </a:xfrm>
          <a:prstGeom prst="rect">
            <a:avLst/>
          </a:prstGeom>
        </p:spPr>
      </p:pic>
      <p:sp>
        <p:nvSpPr>
          <p:cNvPr id="96" name="TextBox 95">
            <a:extLst>
              <a:ext uri="{FF2B5EF4-FFF2-40B4-BE49-F238E27FC236}">
                <a16:creationId xmlns:a16="http://schemas.microsoft.com/office/drawing/2014/main" id="{B488E38F-1E26-43BF-8228-69C2C5DA700A}"/>
              </a:ext>
            </a:extLst>
          </p:cNvPr>
          <p:cNvSpPr txBox="1"/>
          <p:nvPr/>
        </p:nvSpPr>
        <p:spPr>
          <a:xfrm>
            <a:off x="6860848" y="6294109"/>
            <a:ext cx="1443273" cy="461665"/>
          </a:xfrm>
          <a:prstGeom prst="rect">
            <a:avLst/>
          </a:prstGeom>
          <a:noFill/>
        </p:spPr>
        <p:txBody>
          <a:bodyPr wrap="square">
            <a:spAutoFit/>
          </a:bodyPr>
          <a:lstStyle/>
          <a:p>
            <a:r>
              <a:rPr lang="en-GB" sz="800">
                <a:hlinkClick r:id="rId18"/>
              </a:rPr>
              <a:t>Inside the mind of Elizabeth I | History Extra podcast on </a:t>
            </a:r>
            <a:r>
              <a:rPr lang="en-GB" sz="800" err="1">
                <a:hlinkClick r:id="rId18"/>
              </a:rPr>
              <a:t>Acast</a:t>
            </a:r>
            <a:endParaRPr lang="en-GB" sz="800"/>
          </a:p>
        </p:txBody>
      </p:sp>
      <p:pic>
        <p:nvPicPr>
          <p:cNvPr id="33" name="Picture 32" descr="Qr code&#10;&#10;Description automatically generated">
            <a:extLst>
              <a:ext uri="{FF2B5EF4-FFF2-40B4-BE49-F238E27FC236}">
                <a16:creationId xmlns:a16="http://schemas.microsoft.com/office/drawing/2014/main" id="{7972BDE9-0006-4DA0-93DA-D79CDB0AD2F4}"/>
              </a:ext>
            </a:extLst>
          </p:cNvPr>
          <p:cNvPicPr>
            <a:picLocks noChangeAspect="1"/>
          </p:cNvPicPr>
          <p:nvPr/>
        </p:nvPicPr>
        <p:blipFill>
          <a:blip r:embed="rId19" cstate="hqprint">
            <a:extLst>
              <a:ext uri="{28A0092B-C50C-407E-A947-70E740481C1C}">
                <a14:useLocalDpi xmlns:a14="http://schemas.microsoft.com/office/drawing/2010/main" val="0"/>
              </a:ext>
            </a:extLst>
          </a:blip>
          <a:stretch>
            <a:fillRect/>
          </a:stretch>
        </p:blipFill>
        <p:spPr>
          <a:xfrm>
            <a:off x="8406513" y="6079933"/>
            <a:ext cx="613759" cy="613759"/>
          </a:xfrm>
          <a:prstGeom prst="rect">
            <a:avLst/>
          </a:prstGeom>
        </p:spPr>
      </p:pic>
      <p:pic>
        <p:nvPicPr>
          <p:cNvPr id="73" name="Picture 72">
            <a:extLst>
              <a:ext uri="{FF2B5EF4-FFF2-40B4-BE49-F238E27FC236}">
                <a16:creationId xmlns:a16="http://schemas.microsoft.com/office/drawing/2014/main" id="{65E786D5-32DA-1E6A-F92A-EE37CCE39CD3}"/>
              </a:ext>
            </a:extLst>
          </p:cNvPr>
          <p:cNvPicPr>
            <a:picLocks noChangeAspect="1"/>
          </p:cNvPicPr>
          <p:nvPr/>
        </p:nvPicPr>
        <p:blipFill rotWithShape="1">
          <a:blip r:embed="rId20" cstate="hqprint">
            <a:extLst>
              <a:ext uri="{28A0092B-C50C-407E-A947-70E740481C1C}">
                <a14:useLocalDpi xmlns:a14="http://schemas.microsoft.com/office/drawing/2010/main" val="0"/>
              </a:ext>
            </a:extLst>
          </a:blip>
          <a:srcRect l="12300" t="5377" r="10520" b="18469"/>
          <a:stretch/>
        </p:blipFill>
        <p:spPr>
          <a:xfrm>
            <a:off x="155873" y="2980406"/>
            <a:ext cx="267812" cy="264253"/>
          </a:xfrm>
          <a:prstGeom prst="rect">
            <a:avLst/>
          </a:prstGeom>
        </p:spPr>
      </p:pic>
      <p:pic>
        <p:nvPicPr>
          <p:cNvPr id="75" name="Picture 74">
            <a:extLst>
              <a:ext uri="{FF2B5EF4-FFF2-40B4-BE49-F238E27FC236}">
                <a16:creationId xmlns:a16="http://schemas.microsoft.com/office/drawing/2014/main" id="{D06B4743-F9D8-43FD-46F7-B0D2A9AD2785}"/>
              </a:ext>
            </a:extLst>
          </p:cNvPr>
          <p:cNvPicPr>
            <a:picLocks noChangeAspect="1"/>
          </p:cNvPicPr>
          <p:nvPr/>
        </p:nvPicPr>
        <p:blipFill rotWithShape="1">
          <a:blip r:embed="rId21" cstate="hqprint">
            <a:extLst>
              <a:ext uri="{28A0092B-C50C-407E-A947-70E740481C1C}">
                <a14:useLocalDpi xmlns:a14="http://schemas.microsoft.com/office/drawing/2010/main" val="0"/>
              </a:ext>
            </a:extLst>
          </a:blip>
          <a:srcRect l="10747" t="19061" r="10536" b="33503"/>
          <a:stretch/>
        </p:blipFill>
        <p:spPr>
          <a:xfrm>
            <a:off x="158814" y="3362515"/>
            <a:ext cx="261929" cy="157840"/>
          </a:xfrm>
          <a:prstGeom prst="rect">
            <a:avLst/>
          </a:prstGeom>
        </p:spPr>
      </p:pic>
      <p:pic>
        <p:nvPicPr>
          <p:cNvPr id="76" name="Picture 75">
            <a:extLst>
              <a:ext uri="{FF2B5EF4-FFF2-40B4-BE49-F238E27FC236}">
                <a16:creationId xmlns:a16="http://schemas.microsoft.com/office/drawing/2014/main" id="{E56AFA2A-19BA-0A10-0007-7DB871F66D93}"/>
              </a:ext>
            </a:extLst>
          </p:cNvPr>
          <p:cNvPicPr>
            <a:picLocks noChangeAspect="1"/>
          </p:cNvPicPr>
          <p:nvPr/>
        </p:nvPicPr>
        <p:blipFill rotWithShape="1">
          <a:blip r:embed="rId22" cstate="hqprint">
            <a:extLst>
              <a:ext uri="{28A0092B-C50C-407E-A947-70E740481C1C}">
                <a14:useLocalDpi xmlns:a14="http://schemas.microsoft.com/office/drawing/2010/main" val="0"/>
              </a:ext>
            </a:extLst>
          </a:blip>
          <a:srcRect l="18462" t="12692" r="18333" b="34487"/>
          <a:stretch/>
        </p:blipFill>
        <p:spPr>
          <a:xfrm>
            <a:off x="176448" y="3587706"/>
            <a:ext cx="246985" cy="181572"/>
          </a:xfrm>
          <a:prstGeom prst="rect">
            <a:avLst/>
          </a:prstGeom>
        </p:spPr>
      </p:pic>
      <p:pic>
        <p:nvPicPr>
          <p:cNvPr id="77" name="Picture 76" descr="Shape&#10;&#10;Description automatically generated with low confidence">
            <a:extLst>
              <a:ext uri="{FF2B5EF4-FFF2-40B4-BE49-F238E27FC236}">
                <a16:creationId xmlns:a16="http://schemas.microsoft.com/office/drawing/2014/main" id="{8E6D8ECF-0DA1-7F34-8D5B-A3A5860B7452}"/>
              </a:ext>
            </a:extLst>
          </p:cNvPr>
          <p:cNvPicPr>
            <a:picLocks noChangeAspect="1"/>
          </p:cNvPicPr>
          <p:nvPr/>
        </p:nvPicPr>
        <p:blipFill rotWithShape="1">
          <a:blip r:embed="rId23" cstate="hqprint">
            <a:extLst>
              <a:ext uri="{28A0092B-C50C-407E-A947-70E740481C1C}">
                <a14:useLocalDpi xmlns:a14="http://schemas.microsoft.com/office/drawing/2010/main" val="0"/>
              </a:ext>
            </a:extLst>
          </a:blip>
          <a:srcRect l="7476" t="4804" r="2712" b="15123"/>
          <a:stretch/>
        </p:blipFill>
        <p:spPr>
          <a:xfrm>
            <a:off x="132017" y="1848654"/>
            <a:ext cx="335845" cy="299424"/>
          </a:xfrm>
          <a:prstGeom prst="rect">
            <a:avLst/>
          </a:prstGeom>
        </p:spPr>
      </p:pic>
      <p:pic>
        <p:nvPicPr>
          <p:cNvPr id="79" name="Picture 78" descr="Shape&#10;&#10;Description automatically generated with low confidence">
            <a:extLst>
              <a:ext uri="{FF2B5EF4-FFF2-40B4-BE49-F238E27FC236}">
                <a16:creationId xmlns:a16="http://schemas.microsoft.com/office/drawing/2014/main" id="{41F8836A-CC01-B212-B6F0-3A4EE44EE22F}"/>
              </a:ext>
            </a:extLst>
          </p:cNvPr>
          <p:cNvPicPr>
            <a:picLocks noChangeAspect="1"/>
          </p:cNvPicPr>
          <p:nvPr/>
        </p:nvPicPr>
        <p:blipFill rotWithShape="1">
          <a:blip r:embed="rId24" cstate="hqprint">
            <a:extLst>
              <a:ext uri="{28A0092B-C50C-407E-A947-70E740481C1C}">
                <a14:useLocalDpi xmlns:a14="http://schemas.microsoft.com/office/drawing/2010/main" val="0"/>
              </a:ext>
            </a:extLst>
          </a:blip>
          <a:srcRect l="9892" t="12087" r="9906" b="26585"/>
          <a:stretch/>
        </p:blipFill>
        <p:spPr>
          <a:xfrm>
            <a:off x="169108" y="2678544"/>
            <a:ext cx="291628" cy="222999"/>
          </a:xfrm>
          <a:prstGeom prst="rect">
            <a:avLst/>
          </a:prstGeom>
        </p:spPr>
      </p:pic>
      <p:pic>
        <p:nvPicPr>
          <p:cNvPr id="100" name="Picture 99" descr="Shape&#10;&#10;Description automatically generated with low confidence">
            <a:extLst>
              <a:ext uri="{FF2B5EF4-FFF2-40B4-BE49-F238E27FC236}">
                <a16:creationId xmlns:a16="http://schemas.microsoft.com/office/drawing/2014/main" id="{56A8F358-C7AF-7DA7-580D-C26A45C6D962}"/>
              </a:ext>
            </a:extLst>
          </p:cNvPr>
          <p:cNvPicPr>
            <a:picLocks noChangeAspect="1"/>
          </p:cNvPicPr>
          <p:nvPr/>
        </p:nvPicPr>
        <p:blipFill rotWithShape="1">
          <a:blip r:embed="rId25" cstate="hqprint">
            <a:extLst>
              <a:ext uri="{28A0092B-C50C-407E-A947-70E740481C1C}">
                <a14:useLocalDpi xmlns:a14="http://schemas.microsoft.com/office/drawing/2010/main" val="0"/>
              </a:ext>
            </a:extLst>
          </a:blip>
          <a:srcRect l="23942" r="25471" b="16263"/>
          <a:stretch/>
        </p:blipFill>
        <p:spPr>
          <a:xfrm flipH="1">
            <a:off x="173947" y="4165906"/>
            <a:ext cx="244667" cy="404999"/>
          </a:xfrm>
          <a:prstGeom prst="rect">
            <a:avLst/>
          </a:prstGeom>
        </p:spPr>
      </p:pic>
      <p:pic>
        <p:nvPicPr>
          <p:cNvPr id="6" name="Picture 5" descr="Shape&#10;&#10;Description automatically generated with low confidence">
            <a:extLst>
              <a:ext uri="{FF2B5EF4-FFF2-40B4-BE49-F238E27FC236}">
                <a16:creationId xmlns:a16="http://schemas.microsoft.com/office/drawing/2014/main" id="{0B219E3B-F25E-F238-C97C-CE3AD866BB90}"/>
              </a:ext>
            </a:extLst>
          </p:cNvPr>
          <p:cNvPicPr>
            <a:picLocks noChangeAspect="1"/>
          </p:cNvPicPr>
          <p:nvPr/>
        </p:nvPicPr>
        <p:blipFill rotWithShape="1">
          <a:blip r:embed="rId26" cstate="hqprint">
            <a:extLst>
              <a:ext uri="{28A0092B-C50C-407E-A947-70E740481C1C}">
                <a14:useLocalDpi xmlns:a14="http://schemas.microsoft.com/office/drawing/2010/main" val="0"/>
              </a:ext>
            </a:extLst>
          </a:blip>
          <a:srcRect l="28011" t="20827" r="25476" b="42532"/>
          <a:stretch/>
        </p:blipFill>
        <p:spPr>
          <a:xfrm>
            <a:off x="148788" y="5709618"/>
            <a:ext cx="304210" cy="239643"/>
          </a:xfrm>
          <a:prstGeom prst="rect">
            <a:avLst/>
          </a:prstGeom>
        </p:spPr>
      </p:pic>
      <p:pic>
        <p:nvPicPr>
          <p:cNvPr id="15" name="Picture 14" descr="Shape&#10;&#10;Description automatically generated with low confidence">
            <a:extLst>
              <a:ext uri="{FF2B5EF4-FFF2-40B4-BE49-F238E27FC236}">
                <a16:creationId xmlns:a16="http://schemas.microsoft.com/office/drawing/2014/main" id="{60CFE052-975B-DEDC-0AAC-7E2BEE289E24}"/>
              </a:ext>
            </a:extLst>
          </p:cNvPr>
          <p:cNvPicPr>
            <a:picLocks noChangeAspect="1"/>
          </p:cNvPicPr>
          <p:nvPr/>
        </p:nvPicPr>
        <p:blipFill rotWithShape="1">
          <a:blip r:embed="rId27" cstate="hqprint">
            <a:extLst>
              <a:ext uri="{28A0092B-C50C-407E-A947-70E740481C1C}">
                <a14:useLocalDpi xmlns:a14="http://schemas.microsoft.com/office/drawing/2010/main" val="0"/>
              </a:ext>
            </a:extLst>
          </a:blip>
          <a:srcRect l="15598" r="14517" b="27062"/>
          <a:stretch/>
        </p:blipFill>
        <p:spPr>
          <a:xfrm>
            <a:off x="157847" y="3767723"/>
            <a:ext cx="275140" cy="287158"/>
          </a:xfrm>
          <a:prstGeom prst="rect">
            <a:avLst/>
          </a:prstGeom>
        </p:spPr>
      </p:pic>
      <p:pic>
        <p:nvPicPr>
          <p:cNvPr id="25" name="Picture 24" descr="Shape&#10;&#10;Description automatically generated with low confidence">
            <a:extLst>
              <a:ext uri="{FF2B5EF4-FFF2-40B4-BE49-F238E27FC236}">
                <a16:creationId xmlns:a16="http://schemas.microsoft.com/office/drawing/2014/main" id="{B4A97553-8D5A-86C7-4E7D-197D126775C6}"/>
              </a:ext>
            </a:extLst>
          </p:cNvPr>
          <p:cNvPicPr>
            <a:picLocks noChangeAspect="1"/>
          </p:cNvPicPr>
          <p:nvPr/>
        </p:nvPicPr>
        <p:blipFill rotWithShape="1">
          <a:blip r:embed="rId28" cstate="hqprint">
            <a:extLst>
              <a:ext uri="{28A0092B-C50C-407E-A947-70E740481C1C}">
                <a14:useLocalDpi xmlns:a14="http://schemas.microsoft.com/office/drawing/2010/main" val="0"/>
              </a:ext>
            </a:extLst>
          </a:blip>
          <a:srcRect l="30933" t="5638" r="31232" b="38742"/>
          <a:stretch/>
        </p:blipFill>
        <p:spPr>
          <a:xfrm>
            <a:off x="164410" y="5295964"/>
            <a:ext cx="231034" cy="339635"/>
          </a:xfrm>
          <a:prstGeom prst="rect">
            <a:avLst/>
          </a:prstGeom>
        </p:spPr>
      </p:pic>
      <p:pic>
        <p:nvPicPr>
          <p:cNvPr id="101" name="Picture 100">
            <a:extLst>
              <a:ext uri="{FF2B5EF4-FFF2-40B4-BE49-F238E27FC236}">
                <a16:creationId xmlns:a16="http://schemas.microsoft.com/office/drawing/2014/main" id="{1A344ECD-83B8-8058-2B2E-2D81EB792C5C}"/>
              </a:ext>
            </a:extLst>
          </p:cNvPr>
          <p:cNvPicPr>
            <a:picLocks noChangeAspect="1"/>
          </p:cNvPicPr>
          <p:nvPr/>
        </p:nvPicPr>
        <p:blipFill rotWithShape="1">
          <a:blip r:embed="rId29" cstate="print">
            <a:extLst>
              <a:ext uri="{28A0092B-C50C-407E-A947-70E740481C1C}">
                <a14:useLocalDpi xmlns:a14="http://schemas.microsoft.com/office/drawing/2010/main" val="0"/>
              </a:ext>
            </a:extLst>
          </a:blip>
          <a:srcRect l="5500" b="13111"/>
          <a:stretch/>
        </p:blipFill>
        <p:spPr>
          <a:xfrm>
            <a:off x="4575613" y="1505220"/>
            <a:ext cx="431394" cy="396650"/>
          </a:xfrm>
          <a:prstGeom prst="rect">
            <a:avLst/>
          </a:prstGeom>
        </p:spPr>
      </p:pic>
      <p:pic>
        <p:nvPicPr>
          <p:cNvPr id="102" name="Picture 101" descr="Shape&#10;&#10;Description automatically generated with low confidence">
            <a:extLst>
              <a:ext uri="{FF2B5EF4-FFF2-40B4-BE49-F238E27FC236}">
                <a16:creationId xmlns:a16="http://schemas.microsoft.com/office/drawing/2014/main" id="{5575A86B-2A26-325F-B85F-D5C00D28E028}"/>
              </a:ext>
            </a:extLst>
          </p:cNvPr>
          <p:cNvPicPr>
            <a:picLocks noChangeAspect="1"/>
          </p:cNvPicPr>
          <p:nvPr/>
        </p:nvPicPr>
        <p:blipFill rotWithShape="1">
          <a:blip r:embed="rId30" cstate="hqprint">
            <a:extLst>
              <a:ext uri="{28A0092B-C50C-407E-A947-70E740481C1C}">
                <a14:useLocalDpi xmlns:a14="http://schemas.microsoft.com/office/drawing/2010/main" val="0"/>
              </a:ext>
            </a:extLst>
          </a:blip>
          <a:srcRect l="21156" r="21232" b="14306"/>
          <a:stretch/>
        </p:blipFill>
        <p:spPr>
          <a:xfrm flipH="1">
            <a:off x="4553300" y="2047568"/>
            <a:ext cx="420277" cy="625134"/>
          </a:xfrm>
          <a:prstGeom prst="rect">
            <a:avLst/>
          </a:prstGeom>
        </p:spPr>
      </p:pic>
      <p:pic>
        <p:nvPicPr>
          <p:cNvPr id="103" name="Picture 102" descr="Shape&#10;&#10;Description automatically generated with low confidence">
            <a:extLst>
              <a:ext uri="{FF2B5EF4-FFF2-40B4-BE49-F238E27FC236}">
                <a16:creationId xmlns:a16="http://schemas.microsoft.com/office/drawing/2014/main" id="{7C5A26F5-D4B6-0105-41A8-0C3227F9FFD0}"/>
              </a:ext>
            </a:extLst>
          </p:cNvPr>
          <p:cNvPicPr>
            <a:picLocks noChangeAspect="1"/>
          </p:cNvPicPr>
          <p:nvPr/>
        </p:nvPicPr>
        <p:blipFill rotWithShape="1">
          <a:blip r:embed="rId25" cstate="hqprint">
            <a:extLst>
              <a:ext uri="{28A0092B-C50C-407E-A947-70E740481C1C}">
                <a14:useLocalDpi xmlns:a14="http://schemas.microsoft.com/office/drawing/2010/main" val="0"/>
              </a:ext>
            </a:extLst>
          </a:blip>
          <a:srcRect l="23942" r="25471" b="16263"/>
          <a:stretch/>
        </p:blipFill>
        <p:spPr>
          <a:xfrm flipH="1">
            <a:off x="4624425" y="2854858"/>
            <a:ext cx="244667" cy="404999"/>
          </a:xfrm>
          <a:prstGeom prst="rect">
            <a:avLst/>
          </a:prstGeom>
        </p:spPr>
      </p:pic>
      <p:pic>
        <p:nvPicPr>
          <p:cNvPr id="104" name="Picture 103" descr="Shape&#10;&#10;Description automatically generated with low confidence">
            <a:extLst>
              <a:ext uri="{FF2B5EF4-FFF2-40B4-BE49-F238E27FC236}">
                <a16:creationId xmlns:a16="http://schemas.microsoft.com/office/drawing/2014/main" id="{91CB4FDD-CAAD-7486-3B4E-B789F082C395}"/>
              </a:ext>
            </a:extLst>
          </p:cNvPr>
          <p:cNvPicPr>
            <a:picLocks noChangeAspect="1"/>
          </p:cNvPicPr>
          <p:nvPr/>
        </p:nvPicPr>
        <p:blipFill rotWithShape="1">
          <a:blip r:embed="rId31" cstate="hqprint">
            <a:extLst>
              <a:ext uri="{28A0092B-C50C-407E-A947-70E740481C1C}">
                <a14:useLocalDpi xmlns:a14="http://schemas.microsoft.com/office/drawing/2010/main" val="0"/>
              </a:ext>
            </a:extLst>
          </a:blip>
          <a:srcRect l="7476" t="4804" r="2712" b="15123"/>
          <a:stretch/>
        </p:blipFill>
        <p:spPr>
          <a:xfrm>
            <a:off x="4529599" y="3429447"/>
            <a:ext cx="468025" cy="417270"/>
          </a:xfrm>
          <a:prstGeom prst="rect">
            <a:avLst/>
          </a:prstGeom>
        </p:spPr>
      </p:pic>
      <p:pic>
        <p:nvPicPr>
          <p:cNvPr id="105" name="Picture 104" descr="Shape&#10;&#10;Description automatically generated with low confidence">
            <a:extLst>
              <a:ext uri="{FF2B5EF4-FFF2-40B4-BE49-F238E27FC236}">
                <a16:creationId xmlns:a16="http://schemas.microsoft.com/office/drawing/2014/main" id="{E903848A-A524-CDE1-2AAD-42036703D738}"/>
              </a:ext>
            </a:extLst>
          </p:cNvPr>
          <p:cNvPicPr>
            <a:picLocks noChangeAspect="1"/>
          </p:cNvPicPr>
          <p:nvPr/>
        </p:nvPicPr>
        <p:blipFill rotWithShape="1">
          <a:blip r:embed="rId24" cstate="hqprint">
            <a:extLst>
              <a:ext uri="{28A0092B-C50C-407E-A947-70E740481C1C}">
                <a14:useLocalDpi xmlns:a14="http://schemas.microsoft.com/office/drawing/2010/main" val="0"/>
              </a:ext>
            </a:extLst>
          </a:blip>
          <a:srcRect l="9892" t="12087" r="9906" b="26585"/>
          <a:stretch/>
        </p:blipFill>
        <p:spPr>
          <a:xfrm>
            <a:off x="4561840" y="4060972"/>
            <a:ext cx="433000" cy="331102"/>
          </a:xfrm>
          <a:prstGeom prst="rect">
            <a:avLst/>
          </a:prstGeom>
        </p:spPr>
      </p:pic>
      <p:pic>
        <p:nvPicPr>
          <p:cNvPr id="106" name="Picture 105" descr="Shape&#10;&#10;Description automatically generated with low confidence">
            <a:extLst>
              <a:ext uri="{FF2B5EF4-FFF2-40B4-BE49-F238E27FC236}">
                <a16:creationId xmlns:a16="http://schemas.microsoft.com/office/drawing/2014/main" id="{369896B6-8143-479A-534D-FD106C75E9CA}"/>
              </a:ext>
            </a:extLst>
          </p:cNvPr>
          <p:cNvPicPr>
            <a:picLocks noChangeAspect="1"/>
          </p:cNvPicPr>
          <p:nvPr/>
        </p:nvPicPr>
        <p:blipFill rotWithShape="1">
          <a:blip r:embed="rId32" cstate="hqprint">
            <a:extLst>
              <a:ext uri="{28A0092B-C50C-407E-A947-70E740481C1C}">
                <a14:useLocalDpi xmlns:a14="http://schemas.microsoft.com/office/drawing/2010/main" val="0"/>
              </a:ext>
            </a:extLst>
          </a:blip>
          <a:srcRect l="30933" t="5638" r="31232" b="38742"/>
          <a:stretch/>
        </p:blipFill>
        <p:spPr>
          <a:xfrm>
            <a:off x="4596003" y="5426974"/>
            <a:ext cx="322612" cy="474261"/>
          </a:xfrm>
          <a:prstGeom prst="rect">
            <a:avLst/>
          </a:prstGeom>
        </p:spPr>
      </p:pic>
      <p:pic>
        <p:nvPicPr>
          <p:cNvPr id="9" name="Picture 8" descr="Shape&#10;&#10;Description automatically generated with low confidence">
            <a:extLst>
              <a:ext uri="{FF2B5EF4-FFF2-40B4-BE49-F238E27FC236}">
                <a16:creationId xmlns:a16="http://schemas.microsoft.com/office/drawing/2014/main" id="{41D9577F-FA87-4DA8-34A6-6A517B75F741}"/>
              </a:ext>
            </a:extLst>
          </p:cNvPr>
          <p:cNvPicPr>
            <a:picLocks noChangeAspect="1"/>
          </p:cNvPicPr>
          <p:nvPr/>
        </p:nvPicPr>
        <p:blipFill rotWithShape="1">
          <a:blip r:embed="rId33" cstate="hqprint">
            <a:extLst>
              <a:ext uri="{28A0092B-C50C-407E-A947-70E740481C1C}">
                <a14:useLocalDpi xmlns:a14="http://schemas.microsoft.com/office/drawing/2010/main" val="0"/>
              </a:ext>
            </a:extLst>
          </a:blip>
          <a:srcRect l="11174" r="10731" b="20034"/>
          <a:stretch/>
        </p:blipFill>
        <p:spPr>
          <a:xfrm>
            <a:off x="164410" y="1437075"/>
            <a:ext cx="274080" cy="280645"/>
          </a:xfrm>
          <a:prstGeom prst="rect">
            <a:avLst/>
          </a:prstGeom>
        </p:spPr>
      </p:pic>
    </p:spTree>
    <p:extLst>
      <p:ext uri="{BB962C8B-B14F-4D97-AF65-F5344CB8AC3E}">
        <p14:creationId xmlns:p14="http://schemas.microsoft.com/office/powerpoint/2010/main" val="41300407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CBB63FB-99FF-3D42-BED3-170861EEAB6A}"/>
              </a:ext>
            </a:extLst>
          </p:cNvPr>
          <p:cNvSpPr txBox="1"/>
          <p:nvPr/>
        </p:nvSpPr>
        <p:spPr>
          <a:xfrm>
            <a:off x="270810" y="18163"/>
            <a:ext cx="8717842" cy="523220"/>
          </a:xfrm>
          <a:prstGeom prst="rect">
            <a:avLst/>
          </a:prstGeom>
          <a:noFill/>
        </p:spPr>
        <p:txBody>
          <a:bodyPr wrap="square" rtlCol="0">
            <a:spAutoFit/>
          </a:bodyPr>
          <a:lstStyle/>
          <a:p>
            <a:pPr algn="ctr"/>
            <a:r>
              <a:rPr lang="en-GB" sz="2100" b="1" dirty="0"/>
              <a:t>   </a:t>
            </a:r>
            <a:r>
              <a:rPr lang="en-GB" sz="2800" b="1" dirty="0"/>
              <a:t>Writing good History: Key skills</a:t>
            </a:r>
            <a:endParaRPr lang="en-US" sz="2800" b="1" dirty="0"/>
          </a:p>
        </p:txBody>
      </p:sp>
      <p:cxnSp>
        <p:nvCxnSpPr>
          <p:cNvPr id="4" name="Straight Arrow Connector 3">
            <a:extLst>
              <a:ext uri="{FF2B5EF4-FFF2-40B4-BE49-F238E27FC236}">
                <a16:creationId xmlns:a16="http://schemas.microsoft.com/office/drawing/2014/main" id="{8B255701-0D9A-634D-B473-2270EFF38321}"/>
              </a:ext>
            </a:extLst>
          </p:cNvPr>
          <p:cNvCxnSpPr>
            <a:cxnSpLocks/>
          </p:cNvCxnSpPr>
          <p:nvPr/>
        </p:nvCxnSpPr>
        <p:spPr>
          <a:xfrm>
            <a:off x="4" y="1674461"/>
            <a:ext cx="9259455" cy="0"/>
          </a:xfrm>
          <a:prstGeom prst="straightConnector1">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Rectangle: Rounded Corners 7">
            <a:extLst>
              <a:ext uri="{FF2B5EF4-FFF2-40B4-BE49-F238E27FC236}">
                <a16:creationId xmlns:a16="http://schemas.microsoft.com/office/drawing/2014/main" id="{180B2087-BD7C-E042-8D95-95CE31EFCE80}"/>
              </a:ext>
            </a:extLst>
          </p:cNvPr>
          <p:cNvSpPr/>
          <p:nvPr/>
        </p:nvSpPr>
        <p:spPr>
          <a:xfrm>
            <a:off x="89916" y="855214"/>
            <a:ext cx="997012" cy="663034"/>
          </a:xfrm>
          <a:prstGeom prst="roundRect">
            <a:avLst>
              <a:gd name="adj" fmla="val 1276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GB" sz="750" u="sng" dirty="0"/>
              <a:t>Chronology</a:t>
            </a:r>
          </a:p>
          <a:p>
            <a:pPr algn="l"/>
            <a:r>
              <a:rPr lang="en-GB" sz="750" dirty="0"/>
              <a:t>The order in which events happen. The big “story”.</a:t>
            </a:r>
          </a:p>
        </p:txBody>
      </p:sp>
      <p:sp>
        <p:nvSpPr>
          <p:cNvPr id="10" name="Rectangle: Rounded Corners 9">
            <a:extLst>
              <a:ext uri="{FF2B5EF4-FFF2-40B4-BE49-F238E27FC236}">
                <a16:creationId xmlns:a16="http://schemas.microsoft.com/office/drawing/2014/main" id="{150AF597-5CBF-7B40-9577-84A6A5EF2ED9}"/>
              </a:ext>
            </a:extLst>
          </p:cNvPr>
          <p:cNvSpPr/>
          <p:nvPr/>
        </p:nvSpPr>
        <p:spPr>
          <a:xfrm>
            <a:off x="3496581" y="849719"/>
            <a:ext cx="1048328" cy="668531"/>
          </a:xfrm>
          <a:prstGeom prst="roundRect">
            <a:avLst>
              <a:gd name="adj" fmla="val 1276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GB" sz="750" u="sng" dirty="0"/>
              <a:t>Cause</a:t>
            </a:r>
          </a:p>
          <a:p>
            <a:pPr algn="l"/>
            <a:r>
              <a:rPr lang="en-GB" sz="750" dirty="0"/>
              <a:t>The reasons that something happens- long term or trigger cause.</a:t>
            </a:r>
          </a:p>
        </p:txBody>
      </p:sp>
      <p:sp>
        <p:nvSpPr>
          <p:cNvPr id="12" name="Rectangle: Rounded Corners 11">
            <a:extLst>
              <a:ext uri="{FF2B5EF4-FFF2-40B4-BE49-F238E27FC236}">
                <a16:creationId xmlns:a16="http://schemas.microsoft.com/office/drawing/2014/main" id="{E2787BED-C99F-4A4A-BA75-2EB819DC2D3A}"/>
              </a:ext>
            </a:extLst>
          </p:cNvPr>
          <p:cNvSpPr/>
          <p:nvPr/>
        </p:nvSpPr>
        <p:spPr>
          <a:xfrm>
            <a:off x="1175953" y="841732"/>
            <a:ext cx="1061049" cy="676516"/>
          </a:xfrm>
          <a:prstGeom prst="roundRect">
            <a:avLst>
              <a:gd name="adj" fmla="val 1276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GB" sz="750" u="sng" dirty="0"/>
              <a:t>Change/ Continuity</a:t>
            </a:r>
          </a:p>
          <a:p>
            <a:pPr algn="l"/>
            <a:r>
              <a:rPr lang="en-GB" sz="750" dirty="0"/>
              <a:t>Whether things have changed or remained the same over time.</a:t>
            </a:r>
          </a:p>
        </p:txBody>
      </p:sp>
      <p:sp>
        <p:nvSpPr>
          <p:cNvPr id="14" name="Rectangle: Rounded Corners 13">
            <a:extLst>
              <a:ext uri="{FF2B5EF4-FFF2-40B4-BE49-F238E27FC236}">
                <a16:creationId xmlns:a16="http://schemas.microsoft.com/office/drawing/2014/main" id="{15A872A9-E5F9-3540-9A8C-90ACDA5A74C7}"/>
              </a:ext>
            </a:extLst>
          </p:cNvPr>
          <p:cNvSpPr/>
          <p:nvPr/>
        </p:nvSpPr>
        <p:spPr>
          <a:xfrm>
            <a:off x="2331717" y="846550"/>
            <a:ext cx="1075543" cy="671698"/>
          </a:xfrm>
          <a:prstGeom prst="roundRect">
            <a:avLst>
              <a:gd name="adj" fmla="val 1276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GB" sz="750" u="sng" dirty="0"/>
              <a:t>Similarity/Difference</a:t>
            </a:r>
          </a:p>
          <a:p>
            <a:pPr algn="l"/>
            <a:r>
              <a:rPr lang="en-GB" sz="750" dirty="0"/>
              <a:t>What events or situations have in common, and how they are different.</a:t>
            </a:r>
          </a:p>
        </p:txBody>
      </p:sp>
      <p:sp>
        <p:nvSpPr>
          <p:cNvPr id="16" name="Rectangle: Rounded Corners 15">
            <a:extLst>
              <a:ext uri="{FF2B5EF4-FFF2-40B4-BE49-F238E27FC236}">
                <a16:creationId xmlns:a16="http://schemas.microsoft.com/office/drawing/2014/main" id="{2EF8D597-D2F1-E744-965C-F803596FB8CB}"/>
              </a:ext>
            </a:extLst>
          </p:cNvPr>
          <p:cNvSpPr/>
          <p:nvPr/>
        </p:nvSpPr>
        <p:spPr>
          <a:xfrm>
            <a:off x="4652047" y="861084"/>
            <a:ext cx="1003839" cy="657164"/>
          </a:xfrm>
          <a:prstGeom prst="roundRect">
            <a:avLst>
              <a:gd name="adj" fmla="val 1276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GB" sz="750" u="sng" dirty="0"/>
              <a:t>Consequence</a:t>
            </a:r>
          </a:p>
          <a:p>
            <a:pPr algn="l"/>
            <a:r>
              <a:rPr lang="en-GB" sz="750" dirty="0"/>
              <a:t>Things that happen as a result of an event. Can be good or bad.</a:t>
            </a:r>
          </a:p>
        </p:txBody>
      </p:sp>
      <p:sp>
        <p:nvSpPr>
          <p:cNvPr id="18" name="Rectangle: Rounded Corners 17">
            <a:extLst>
              <a:ext uri="{FF2B5EF4-FFF2-40B4-BE49-F238E27FC236}">
                <a16:creationId xmlns:a16="http://schemas.microsoft.com/office/drawing/2014/main" id="{0CD188F3-0E3B-564C-B18D-8D154EFE178C}"/>
              </a:ext>
            </a:extLst>
          </p:cNvPr>
          <p:cNvSpPr/>
          <p:nvPr/>
        </p:nvSpPr>
        <p:spPr>
          <a:xfrm>
            <a:off x="5740045" y="861085"/>
            <a:ext cx="1041037" cy="657165"/>
          </a:xfrm>
          <a:prstGeom prst="roundRect">
            <a:avLst>
              <a:gd name="adj" fmla="val 1276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GB" sz="700" u="sng" dirty="0"/>
              <a:t>Significance</a:t>
            </a:r>
          </a:p>
          <a:p>
            <a:pPr algn="l"/>
            <a:r>
              <a:rPr lang="en-GB" sz="700" dirty="0"/>
              <a:t>Whether an event is important or not. The impact it has had on people. How it has changed the world</a:t>
            </a:r>
            <a:r>
              <a:rPr lang="en-GB" sz="750" dirty="0"/>
              <a:t>.</a:t>
            </a:r>
          </a:p>
        </p:txBody>
      </p:sp>
      <p:sp>
        <p:nvSpPr>
          <p:cNvPr id="20" name="Rectangle: Rounded Corners 19">
            <a:extLst>
              <a:ext uri="{FF2B5EF4-FFF2-40B4-BE49-F238E27FC236}">
                <a16:creationId xmlns:a16="http://schemas.microsoft.com/office/drawing/2014/main" id="{11E3EACE-C274-8A46-B06E-8E8610482CE2}"/>
              </a:ext>
            </a:extLst>
          </p:cNvPr>
          <p:cNvSpPr/>
          <p:nvPr/>
        </p:nvSpPr>
        <p:spPr>
          <a:xfrm>
            <a:off x="6865238" y="843982"/>
            <a:ext cx="1098678" cy="674266"/>
          </a:xfrm>
          <a:prstGeom prst="roundRect">
            <a:avLst>
              <a:gd name="adj" fmla="val 1276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GB" sz="700" u="sng" dirty="0"/>
              <a:t>Sources</a:t>
            </a:r>
          </a:p>
          <a:p>
            <a:pPr algn="l"/>
            <a:r>
              <a:rPr lang="en-GB" sz="700" dirty="0"/>
              <a:t>Information that comes from the time studied, or that was produced by someone who was there at the time.</a:t>
            </a:r>
          </a:p>
        </p:txBody>
      </p:sp>
      <p:sp>
        <p:nvSpPr>
          <p:cNvPr id="22" name="Rectangle: Rounded Corners 21">
            <a:extLst>
              <a:ext uri="{FF2B5EF4-FFF2-40B4-BE49-F238E27FC236}">
                <a16:creationId xmlns:a16="http://schemas.microsoft.com/office/drawing/2014/main" id="{8EAB9AFC-9C85-3944-8906-5B2FF62FEE84}"/>
              </a:ext>
            </a:extLst>
          </p:cNvPr>
          <p:cNvSpPr/>
          <p:nvPr/>
        </p:nvSpPr>
        <p:spPr>
          <a:xfrm>
            <a:off x="8048075" y="849719"/>
            <a:ext cx="957726" cy="668531"/>
          </a:xfrm>
          <a:prstGeom prst="roundRect">
            <a:avLst>
              <a:gd name="adj" fmla="val 12760"/>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r>
              <a:rPr lang="en-GB" sz="700" u="sng" dirty="0"/>
              <a:t>Interpretations</a:t>
            </a:r>
          </a:p>
          <a:p>
            <a:pPr algn="l"/>
            <a:r>
              <a:rPr lang="en-GB" sz="700" dirty="0"/>
              <a:t>The views of people who were not there at the time but have researched the event.</a:t>
            </a:r>
          </a:p>
        </p:txBody>
      </p:sp>
      <p:graphicFrame>
        <p:nvGraphicFramePr>
          <p:cNvPr id="41" name="Table 41">
            <a:extLst>
              <a:ext uri="{FF2B5EF4-FFF2-40B4-BE49-F238E27FC236}">
                <a16:creationId xmlns:a16="http://schemas.microsoft.com/office/drawing/2014/main" id="{7A3E6670-FE36-A842-9C35-AC37CF89ADF1}"/>
              </a:ext>
            </a:extLst>
          </p:cNvPr>
          <p:cNvGraphicFramePr>
            <a:graphicFrameLocks noGrp="1"/>
          </p:cNvGraphicFramePr>
          <p:nvPr>
            <p:extLst/>
          </p:nvPr>
        </p:nvGraphicFramePr>
        <p:xfrm>
          <a:off x="26779" y="1964388"/>
          <a:ext cx="4433078" cy="1850809"/>
        </p:xfrm>
        <a:graphic>
          <a:graphicData uri="http://schemas.openxmlformats.org/drawingml/2006/table">
            <a:tbl>
              <a:tblPr firstRow="1" bandRow="1">
                <a:tableStyleId>{5940675A-B579-460E-94D1-54222C63F5DA}</a:tableStyleId>
              </a:tblPr>
              <a:tblGrid>
                <a:gridCol w="599336">
                  <a:extLst>
                    <a:ext uri="{9D8B030D-6E8A-4147-A177-3AD203B41FA5}">
                      <a16:colId xmlns:a16="http://schemas.microsoft.com/office/drawing/2014/main" val="4270288541"/>
                    </a:ext>
                  </a:extLst>
                </a:gridCol>
                <a:gridCol w="3833742">
                  <a:extLst>
                    <a:ext uri="{9D8B030D-6E8A-4147-A177-3AD203B41FA5}">
                      <a16:colId xmlns:a16="http://schemas.microsoft.com/office/drawing/2014/main" val="2316335714"/>
                    </a:ext>
                  </a:extLst>
                </a:gridCol>
              </a:tblGrid>
              <a:tr h="332278">
                <a:tc>
                  <a:txBody>
                    <a:bodyPr/>
                    <a:lstStyle/>
                    <a:p>
                      <a:r>
                        <a:rPr lang="en-GB" sz="1400" dirty="0"/>
                        <a:t>       </a:t>
                      </a:r>
                      <a:endParaRPr lang="en-US" sz="1400" dirty="0"/>
                    </a:p>
                  </a:txBody>
                  <a:tcPr marL="68580" marR="68580" marT="34290" marB="34290"/>
                </a:tc>
                <a:tc>
                  <a:txBody>
                    <a:bodyPr/>
                    <a:lstStyle/>
                    <a:p>
                      <a:r>
                        <a:rPr lang="en-US" sz="800" dirty="0" smtClean="0"/>
                        <a:t>Make sure you include more than once cause when asked to explain WHY</a:t>
                      </a:r>
                      <a:r>
                        <a:rPr lang="en-US" sz="800" baseline="0" dirty="0" smtClean="0"/>
                        <a:t> something happened.</a:t>
                      </a:r>
                      <a:endParaRPr lang="en-US" sz="800" dirty="0"/>
                    </a:p>
                  </a:txBody>
                  <a:tcPr marL="68580" marR="68580" marT="34290" marB="34290"/>
                </a:tc>
                <a:extLst>
                  <a:ext uri="{0D108BD9-81ED-4DB2-BD59-A6C34878D82A}">
                    <a16:rowId xmlns:a16="http://schemas.microsoft.com/office/drawing/2014/main" val="2408870940"/>
                  </a:ext>
                </a:extLst>
              </a:tr>
              <a:tr h="411480">
                <a:tc>
                  <a:txBody>
                    <a:bodyPr/>
                    <a:lstStyle/>
                    <a:p>
                      <a:endParaRPr lang="en-US" sz="1400" dirty="0"/>
                    </a:p>
                  </a:txBody>
                  <a:tcPr marL="68580" marR="68580" marT="34290" marB="34290"/>
                </a:tc>
                <a:tc>
                  <a:txBody>
                    <a:bodyPr/>
                    <a:lstStyle/>
                    <a:p>
                      <a:r>
                        <a:rPr lang="en-GB" sz="800" dirty="0" smtClean="0"/>
                        <a:t>If</a:t>
                      </a:r>
                      <a:r>
                        <a:rPr lang="en-GB" sz="800" baseline="0" dirty="0" smtClean="0"/>
                        <a:t> asked if you AGREE you need to include arguments for why you do agree (SUPPORT the statement) and arguments for why you disagree (CHALLENGE the statement). This called having a BALANCED ARGUMENT.</a:t>
                      </a:r>
                      <a:endParaRPr lang="en-GB" sz="800" dirty="0"/>
                    </a:p>
                  </a:txBody>
                  <a:tcPr marL="68580" marR="68580" marT="34290" marB="34290"/>
                </a:tc>
                <a:extLst>
                  <a:ext uri="{0D108BD9-81ED-4DB2-BD59-A6C34878D82A}">
                    <a16:rowId xmlns:a16="http://schemas.microsoft.com/office/drawing/2014/main" val="1085077499"/>
                  </a:ext>
                </a:extLst>
              </a:tr>
              <a:tr h="419635">
                <a:tc>
                  <a:txBody>
                    <a:bodyPr/>
                    <a:lstStyle/>
                    <a:p>
                      <a:endParaRPr lang="en-US" sz="1400" dirty="0"/>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dirty="0" smtClean="0"/>
                        <a:t>Try</a:t>
                      </a:r>
                      <a:r>
                        <a:rPr lang="en-US" sz="800" baseline="0" dirty="0" smtClean="0"/>
                        <a:t> to use the PEE structure- make a POINT that answers the question, add DETAILED EVIDENCE (examples) to support your point, and then EXPLAIN how these are linked.</a:t>
                      </a:r>
                      <a:endParaRPr lang="en-US" sz="800" dirty="0"/>
                    </a:p>
                  </a:txBody>
                  <a:tcPr marL="68580" marR="68580" marT="34290" marB="34290"/>
                </a:tc>
                <a:extLst>
                  <a:ext uri="{0D108BD9-81ED-4DB2-BD59-A6C34878D82A}">
                    <a16:rowId xmlns:a16="http://schemas.microsoft.com/office/drawing/2014/main" val="610560513"/>
                  </a:ext>
                </a:extLst>
              </a:tr>
              <a:tr h="332278">
                <a:tc>
                  <a:txBody>
                    <a:bodyPr/>
                    <a:lstStyle/>
                    <a:p>
                      <a:endParaRPr lang="en-US" sz="1400"/>
                    </a:p>
                  </a:txBody>
                  <a:tcPr marL="68580" marR="68580" marT="34290" marB="34290"/>
                </a:tc>
                <a:tc>
                  <a:txBody>
                    <a:bodyPr/>
                    <a:lstStyle/>
                    <a:p>
                      <a:r>
                        <a:rPr lang="en-US" sz="800" b="0" dirty="0" smtClean="0"/>
                        <a:t>Include ANALYSIS that measures</a:t>
                      </a:r>
                      <a:r>
                        <a:rPr lang="en-US" sz="800" b="0" baseline="0" dirty="0" smtClean="0"/>
                        <a:t> the importance of each reason- are they long/short term? Which impacts more people? Are the reasons/points connected?</a:t>
                      </a:r>
                      <a:endParaRPr lang="en-US" sz="800" b="0" dirty="0"/>
                    </a:p>
                  </a:txBody>
                  <a:tcPr marL="68580" marR="68580" marT="34290" marB="34290"/>
                </a:tc>
                <a:extLst>
                  <a:ext uri="{0D108BD9-81ED-4DB2-BD59-A6C34878D82A}">
                    <a16:rowId xmlns:a16="http://schemas.microsoft.com/office/drawing/2014/main" val="576395113"/>
                  </a:ext>
                </a:extLst>
              </a:tr>
              <a:tr h="332278">
                <a:tc>
                  <a:txBody>
                    <a:bodyPr/>
                    <a:lstStyle/>
                    <a:p>
                      <a:endParaRPr lang="en-US" sz="1400" dirty="0"/>
                    </a:p>
                  </a:txBody>
                  <a:tcPr marL="68580" marR="68580" marT="34290" marB="34290"/>
                </a:tc>
                <a:tc>
                  <a:txBody>
                    <a:bodyPr/>
                    <a:lstStyle/>
                    <a:p>
                      <a:r>
                        <a:rPr lang="en-US" sz="800" dirty="0" smtClean="0"/>
                        <a:t>Say which reason is most important,</a:t>
                      </a:r>
                      <a:r>
                        <a:rPr lang="en-US" sz="800" baseline="0" dirty="0" smtClean="0"/>
                        <a:t> or whether you agree or disagree with the statement. This can be done as a conclusion.</a:t>
                      </a:r>
                      <a:endParaRPr lang="en-US" sz="800" dirty="0"/>
                    </a:p>
                  </a:txBody>
                  <a:tcPr marL="68580" marR="68580" marT="34290" marB="34290"/>
                </a:tc>
                <a:extLst>
                  <a:ext uri="{0D108BD9-81ED-4DB2-BD59-A6C34878D82A}">
                    <a16:rowId xmlns:a16="http://schemas.microsoft.com/office/drawing/2014/main" val="3046325909"/>
                  </a:ext>
                </a:extLst>
              </a:tr>
            </a:tbl>
          </a:graphicData>
        </a:graphic>
      </p:graphicFrame>
      <p:graphicFrame>
        <p:nvGraphicFramePr>
          <p:cNvPr id="45" name="Table 45">
            <a:extLst>
              <a:ext uri="{FF2B5EF4-FFF2-40B4-BE49-F238E27FC236}">
                <a16:creationId xmlns:a16="http://schemas.microsoft.com/office/drawing/2014/main" id="{159DF184-B12F-894D-9960-2F595473E5F2}"/>
              </a:ext>
            </a:extLst>
          </p:cNvPr>
          <p:cNvGraphicFramePr>
            <a:graphicFrameLocks noGrp="1"/>
          </p:cNvGraphicFramePr>
          <p:nvPr>
            <p:extLst/>
          </p:nvPr>
        </p:nvGraphicFramePr>
        <p:xfrm>
          <a:off x="25657" y="1677029"/>
          <a:ext cx="4434201" cy="281940"/>
        </p:xfrm>
        <a:graphic>
          <a:graphicData uri="http://schemas.openxmlformats.org/drawingml/2006/table">
            <a:tbl>
              <a:tblPr firstRow="1" bandRow="1">
                <a:tableStyleId>{5940675A-B579-460E-94D1-54222C63F5DA}</a:tableStyleId>
              </a:tblPr>
              <a:tblGrid>
                <a:gridCol w="4434201">
                  <a:extLst>
                    <a:ext uri="{9D8B030D-6E8A-4147-A177-3AD203B41FA5}">
                      <a16:colId xmlns:a16="http://schemas.microsoft.com/office/drawing/2014/main" val="716523775"/>
                    </a:ext>
                  </a:extLst>
                </a:gridCol>
              </a:tblGrid>
              <a:tr h="278130">
                <a:tc>
                  <a:txBody>
                    <a:bodyPr/>
                    <a:lstStyle/>
                    <a:p>
                      <a:r>
                        <a:rPr lang="en-GB" sz="1400" dirty="0" smtClean="0"/>
                        <a:t>EXTENDED WRITING: What </a:t>
                      </a:r>
                      <a:r>
                        <a:rPr lang="en-GB" sz="1400" dirty="0"/>
                        <a:t>do I need to know?</a:t>
                      </a:r>
                      <a:endParaRPr lang="en-US" sz="1400" dirty="0"/>
                    </a:p>
                  </a:txBody>
                  <a:tcPr marL="68580" marR="68580" marT="34290" marB="34290"/>
                </a:tc>
                <a:extLst>
                  <a:ext uri="{0D108BD9-81ED-4DB2-BD59-A6C34878D82A}">
                    <a16:rowId xmlns:a16="http://schemas.microsoft.com/office/drawing/2014/main" val="3942622532"/>
                  </a:ext>
                </a:extLst>
              </a:tr>
            </a:tbl>
          </a:graphicData>
        </a:graphic>
      </p:graphicFrame>
      <p:graphicFrame>
        <p:nvGraphicFramePr>
          <p:cNvPr id="42" name="Table 45">
            <a:extLst>
              <a:ext uri="{FF2B5EF4-FFF2-40B4-BE49-F238E27FC236}">
                <a16:creationId xmlns:a16="http://schemas.microsoft.com/office/drawing/2014/main" id="{159DF184-B12F-894D-9960-2F595473E5F2}"/>
              </a:ext>
            </a:extLst>
          </p:cNvPr>
          <p:cNvGraphicFramePr>
            <a:graphicFrameLocks noGrp="1"/>
          </p:cNvGraphicFramePr>
          <p:nvPr>
            <p:extLst/>
          </p:nvPr>
        </p:nvGraphicFramePr>
        <p:xfrm>
          <a:off x="4709801" y="1683124"/>
          <a:ext cx="4434201" cy="281940"/>
        </p:xfrm>
        <a:graphic>
          <a:graphicData uri="http://schemas.openxmlformats.org/drawingml/2006/table">
            <a:tbl>
              <a:tblPr firstRow="1" bandRow="1">
                <a:tableStyleId>{5940675A-B579-460E-94D1-54222C63F5DA}</a:tableStyleId>
              </a:tblPr>
              <a:tblGrid>
                <a:gridCol w="4434201">
                  <a:extLst>
                    <a:ext uri="{9D8B030D-6E8A-4147-A177-3AD203B41FA5}">
                      <a16:colId xmlns:a16="http://schemas.microsoft.com/office/drawing/2014/main" val="716523775"/>
                    </a:ext>
                  </a:extLst>
                </a:gridCol>
              </a:tblGrid>
              <a:tr h="278130">
                <a:tc>
                  <a:txBody>
                    <a:bodyPr/>
                    <a:lstStyle/>
                    <a:p>
                      <a:r>
                        <a:rPr lang="en-GB" sz="1400" dirty="0" smtClean="0"/>
                        <a:t>USING SOURCES: What </a:t>
                      </a:r>
                      <a:r>
                        <a:rPr lang="en-GB" sz="1400" dirty="0"/>
                        <a:t>do I need to know?</a:t>
                      </a:r>
                      <a:endParaRPr lang="en-US" sz="1400" dirty="0"/>
                    </a:p>
                  </a:txBody>
                  <a:tcPr marL="68580" marR="68580" marT="34290" marB="34290"/>
                </a:tc>
                <a:extLst>
                  <a:ext uri="{0D108BD9-81ED-4DB2-BD59-A6C34878D82A}">
                    <a16:rowId xmlns:a16="http://schemas.microsoft.com/office/drawing/2014/main" val="3942622532"/>
                  </a:ext>
                </a:extLst>
              </a:tr>
            </a:tbl>
          </a:graphicData>
        </a:graphic>
      </p:graphicFrame>
      <p:graphicFrame>
        <p:nvGraphicFramePr>
          <p:cNvPr id="44" name="Table 45">
            <a:extLst>
              <a:ext uri="{FF2B5EF4-FFF2-40B4-BE49-F238E27FC236}">
                <a16:creationId xmlns:a16="http://schemas.microsoft.com/office/drawing/2014/main" id="{159DF184-B12F-894D-9960-2F595473E5F2}"/>
              </a:ext>
            </a:extLst>
          </p:cNvPr>
          <p:cNvGraphicFramePr>
            <a:graphicFrameLocks noGrp="1"/>
          </p:cNvGraphicFramePr>
          <p:nvPr>
            <p:extLst/>
          </p:nvPr>
        </p:nvGraphicFramePr>
        <p:xfrm>
          <a:off x="4709801" y="4811743"/>
          <a:ext cx="4434201" cy="281940"/>
        </p:xfrm>
        <a:graphic>
          <a:graphicData uri="http://schemas.openxmlformats.org/drawingml/2006/table">
            <a:tbl>
              <a:tblPr firstRow="1" bandRow="1">
                <a:tableStyleId>{5940675A-B579-460E-94D1-54222C63F5DA}</a:tableStyleId>
              </a:tblPr>
              <a:tblGrid>
                <a:gridCol w="4434201">
                  <a:extLst>
                    <a:ext uri="{9D8B030D-6E8A-4147-A177-3AD203B41FA5}">
                      <a16:colId xmlns:a16="http://schemas.microsoft.com/office/drawing/2014/main" val="716523775"/>
                    </a:ext>
                  </a:extLst>
                </a:gridCol>
              </a:tblGrid>
              <a:tr h="278130">
                <a:tc>
                  <a:txBody>
                    <a:bodyPr/>
                    <a:lstStyle/>
                    <a:p>
                      <a:r>
                        <a:rPr lang="en-GB" sz="1400" dirty="0" smtClean="0"/>
                        <a:t>USING</a:t>
                      </a:r>
                      <a:r>
                        <a:rPr lang="en-GB" sz="1400" baseline="0" dirty="0" smtClean="0"/>
                        <a:t> INTERPRETATIONS</a:t>
                      </a:r>
                      <a:r>
                        <a:rPr lang="en-GB" sz="1400" dirty="0" smtClean="0"/>
                        <a:t>: What </a:t>
                      </a:r>
                      <a:r>
                        <a:rPr lang="en-GB" sz="1400" dirty="0"/>
                        <a:t>do I need to know?</a:t>
                      </a:r>
                      <a:endParaRPr lang="en-US" sz="1400" dirty="0"/>
                    </a:p>
                  </a:txBody>
                  <a:tcPr marL="68580" marR="68580" marT="34290" marB="34290"/>
                </a:tc>
                <a:extLst>
                  <a:ext uri="{0D108BD9-81ED-4DB2-BD59-A6C34878D82A}">
                    <a16:rowId xmlns:a16="http://schemas.microsoft.com/office/drawing/2014/main" val="3942622532"/>
                  </a:ext>
                </a:extLst>
              </a:tr>
            </a:tbl>
          </a:graphicData>
        </a:graphic>
      </p:graphicFrame>
      <p:graphicFrame>
        <p:nvGraphicFramePr>
          <p:cNvPr id="46" name="Table 41">
            <a:extLst>
              <a:ext uri="{FF2B5EF4-FFF2-40B4-BE49-F238E27FC236}">
                <a16:creationId xmlns:a16="http://schemas.microsoft.com/office/drawing/2014/main" id="{7A3E6670-FE36-A842-9C35-AC37CF89ADF1}"/>
              </a:ext>
            </a:extLst>
          </p:cNvPr>
          <p:cNvGraphicFramePr>
            <a:graphicFrameLocks noGrp="1"/>
          </p:cNvGraphicFramePr>
          <p:nvPr>
            <p:extLst/>
          </p:nvPr>
        </p:nvGraphicFramePr>
        <p:xfrm>
          <a:off x="4709798" y="1958969"/>
          <a:ext cx="4433078" cy="1865514"/>
        </p:xfrm>
        <a:graphic>
          <a:graphicData uri="http://schemas.openxmlformats.org/drawingml/2006/table">
            <a:tbl>
              <a:tblPr firstRow="1" bandRow="1">
                <a:tableStyleId>{5940675A-B579-460E-94D1-54222C63F5DA}</a:tableStyleId>
              </a:tblPr>
              <a:tblGrid>
                <a:gridCol w="599336">
                  <a:extLst>
                    <a:ext uri="{9D8B030D-6E8A-4147-A177-3AD203B41FA5}">
                      <a16:colId xmlns:a16="http://schemas.microsoft.com/office/drawing/2014/main" val="4270288541"/>
                    </a:ext>
                  </a:extLst>
                </a:gridCol>
                <a:gridCol w="3833742">
                  <a:extLst>
                    <a:ext uri="{9D8B030D-6E8A-4147-A177-3AD203B41FA5}">
                      <a16:colId xmlns:a16="http://schemas.microsoft.com/office/drawing/2014/main" val="2316335714"/>
                    </a:ext>
                  </a:extLst>
                </a:gridCol>
              </a:tblGrid>
              <a:tr h="332278">
                <a:tc>
                  <a:txBody>
                    <a:bodyPr/>
                    <a:lstStyle/>
                    <a:p>
                      <a:r>
                        <a:rPr lang="en-GB" sz="1400" dirty="0"/>
                        <a:t>       </a:t>
                      </a:r>
                      <a:endParaRPr lang="en-US" sz="1400" dirty="0"/>
                    </a:p>
                  </a:txBody>
                  <a:tcPr marL="68580" marR="68580" marT="34290" marB="34290"/>
                </a:tc>
                <a:tc>
                  <a:txBody>
                    <a:bodyPr/>
                    <a:lstStyle/>
                    <a:p>
                      <a:r>
                        <a:rPr lang="en-US" sz="800" dirty="0" smtClean="0"/>
                        <a:t>Inferences- to make an inference you need to state what you can</a:t>
                      </a:r>
                      <a:r>
                        <a:rPr lang="en-US" sz="800" baseline="0" dirty="0" smtClean="0"/>
                        <a:t> learn, or work out from a source. Make sure you take note of the focus of the question!</a:t>
                      </a:r>
                      <a:endParaRPr lang="en-US" sz="800" dirty="0"/>
                    </a:p>
                  </a:txBody>
                  <a:tcPr marL="68580" marR="68580" marT="34290" marB="34290"/>
                </a:tc>
                <a:extLst>
                  <a:ext uri="{0D108BD9-81ED-4DB2-BD59-A6C34878D82A}">
                    <a16:rowId xmlns:a16="http://schemas.microsoft.com/office/drawing/2014/main" val="2408870940"/>
                  </a:ext>
                </a:extLst>
              </a:tr>
              <a:tr h="411480">
                <a:tc>
                  <a:txBody>
                    <a:bodyPr/>
                    <a:lstStyle/>
                    <a:p>
                      <a:endParaRPr lang="en-US" sz="1400" dirty="0"/>
                    </a:p>
                  </a:txBody>
                  <a:tcPr marL="68580" marR="68580" marT="34290" marB="34290"/>
                </a:tc>
                <a:tc>
                  <a:txBody>
                    <a:bodyPr/>
                    <a:lstStyle/>
                    <a:p>
                      <a:r>
                        <a:rPr lang="en-GB" sz="800" dirty="0" smtClean="0"/>
                        <a:t>Utility- when looking at how USEFUL a source is, you first</a:t>
                      </a:r>
                      <a:r>
                        <a:rPr lang="en-GB" sz="800" baseline="0" dirty="0" smtClean="0"/>
                        <a:t> must state what information the source gives you about the topic in the question. This is the </a:t>
                      </a:r>
                      <a:r>
                        <a:rPr lang="en-GB" sz="800" b="1" baseline="0" dirty="0" smtClean="0">
                          <a:solidFill>
                            <a:srgbClr val="C00000"/>
                          </a:solidFill>
                        </a:rPr>
                        <a:t>CONTENT</a:t>
                      </a:r>
                      <a:r>
                        <a:rPr lang="en-GB" sz="800" baseline="0" dirty="0" smtClean="0"/>
                        <a:t> of he source. Does the source SUPPORT or CHALLENGE your own knowledge?</a:t>
                      </a:r>
                      <a:endParaRPr lang="en-GB" sz="800" dirty="0"/>
                    </a:p>
                  </a:txBody>
                  <a:tcPr marL="68580" marR="68580" marT="34290" marB="34290"/>
                </a:tc>
                <a:extLst>
                  <a:ext uri="{0D108BD9-81ED-4DB2-BD59-A6C34878D82A}">
                    <a16:rowId xmlns:a16="http://schemas.microsoft.com/office/drawing/2014/main" val="1085077499"/>
                  </a:ext>
                </a:extLst>
              </a:tr>
              <a:tr h="423055">
                <a:tc>
                  <a:txBody>
                    <a:bodyPr/>
                    <a:lstStyle/>
                    <a:p>
                      <a:endParaRPr lang="en-US" sz="1400" dirty="0"/>
                    </a:p>
                  </a:txBody>
                  <a:tcPr marL="68580" marR="68580" marT="34290" marB="34290"/>
                </a:tc>
                <a:tc>
                  <a:txBody>
                    <a:bodyPr/>
                    <a:lstStyle/>
                    <a:p>
                      <a:r>
                        <a:rPr lang="en-US" sz="800" dirty="0" smtClean="0"/>
                        <a:t>Utility- You next need to look at the </a:t>
                      </a:r>
                      <a:r>
                        <a:rPr lang="en-US" sz="800" b="1" dirty="0" smtClean="0">
                          <a:solidFill>
                            <a:srgbClr val="C00000"/>
                          </a:solidFill>
                        </a:rPr>
                        <a:t>PROVENANCE</a:t>
                      </a:r>
                      <a:r>
                        <a:rPr lang="en-US" sz="800" dirty="0" smtClean="0"/>
                        <a:t> of the source. This means looking at who wrote the source, when it was written, what</a:t>
                      </a:r>
                      <a:r>
                        <a:rPr lang="en-US" sz="800" baseline="0" dirty="0" smtClean="0"/>
                        <a:t> type of source it is and why it might have been produced. Do these things make the source RELIABLE?</a:t>
                      </a:r>
                      <a:endParaRPr lang="en-US" sz="800" dirty="0"/>
                    </a:p>
                  </a:txBody>
                  <a:tcPr marL="68580" marR="68580" marT="34290" marB="34290"/>
                </a:tc>
                <a:extLst>
                  <a:ext uri="{0D108BD9-81ED-4DB2-BD59-A6C34878D82A}">
                    <a16:rowId xmlns:a16="http://schemas.microsoft.com/office/drawing/2014/main" val="610560513"/>
                  </a:ext>
                </a:extLst>
              </a:tr>
              <a:tr h="332278">
                <a:tc>
                  <a:txBody>
                    <a:bodyPr/>
                    <a:lstStyle/>
                    <a:p>
                      <a:endParaRPr lang="en-US" sz="1400"/>
                    </a:p>
                  </a:txBody>
                  <a:tcPr marL="68580" marR="68580" marT="34290" marB="34290"/>
                </a:tc>
                <a:tc>
                  <a:txBody>
                    <a:bodyPr/>
                    <a:lstStyle/>
                    <a:p>
                      <a:r>
                        <a:rPr lang="en-US" sz="800" b="0" dirty="0" smtClean="0"/>
                        <a:t>If answering a “how useful” question you need to make a judgement- How useful</a:t>
                      </a:r>
                      <a:r>
                        <a:rPr lang="en-US" sz="800" b="0" baseline="0" dirty="0" smtClean="0"/>
                        <a:t> is it? Extremely? Quite? Not very? Not at all? You can do this in a CONCLUSION</a:t>
                      </a:r>
                      <a:endParaRPr lang="en-US" sz="800" b="0" dirty="0"/>
                    </a:p>
                  </a:txBody>
                  <a:tcPr marL="68580" marR="68580" marT="34290" marB="34290"/>
                </a:tc>
                <a:extLst>
                  <a:ext uri="{0D108BD9-81ED-4DB2-BD59-A6C34878D82A}">
                    <a16:rowId xmlns:a16="http://schemas.microsoft.com/office/drawing/2014/main" val="576395113"/>
                  </a:ext>
                </a:extLst>
              </a:tr>
              <a:tr h="332278">
                <a:tc>
                  <a:txBody>
                    <a:bodyPr/>
                    <a:lstStyle/>
                    <a:p>
                      <a:endParaRPr lang="en-US" sz="1400" dirty="0"/>
                    </a:p>
                  </a:txBody>
                  <a:tcPr marL="68580" marR="68580" marT="34290" marB="34290"/>
                </a:tc>
                <a:tc>
                  <a:txBody>
                    <a:bodyPr/>
                    <a:lstStyle/>
                    <a:p>
                      <a:r>
                        <a:rPr lang="en-US" sz="800" dirty="0" smtClean="0"/>
                        <a:t>Whenever you use written sources</a:t>
                      </a:r>
                      <a:r>
                        <a:rPr lang="en-US" sz="800" baseline="0" dirty="0" smtClean="0"/>
                        <a:t> you must QUOTE from the source, if using a picture source you must mention something you can SEE in the picture.</a:t>
                      </a:r>
                      <a:endParaRPr lang="en-US" sz="800" dirty="0"/>
                    </a:p>
                  </a:txBody>
                  <a:tcPr marL="68580" marR="68580" marT="34290" marB="34290"/>
                </a:tc>
                <a:extLst>
                  <a:ext uri="{0D108BD9-81ED-4DB2-BD59-A6C34878D82A}">
                    <a16:rowId xmlns:a16="http://schemas.microsoft.com/office/drawing/2014/main" val="3046325909"/>
                  </a:ext>
                </a:extLst>
              </a:tr>
            </a:tbl>
          </a:graphicData>
        </a:graphic>
      </p:graphicFrame>
      <p:graphicFrame>
        <p:nvGraphicFramePr>
          <p:cNvPr id="47" name="Table 41">
            <a:extLst>
              <a:ext uri="{FF2B5EF4-FFF2-40B4-BE49-F238E27FC236}">
                <a16:creationId xmlns:a16="http://schemas.microsoft.com/office/drawing/2014/main" id="{7A3E6670-FE36-A842-9C35-AC37CF89ADF1}"/>
              </a:ext>
            </a:extLst>
          </p:cNvPr>
          <p:cNvGraphicFramePr>
            <a:graphicFrameLocks noGrp="1"/>
          </p:cNvGraphicFramePr>
          <p:nvPr>
            <p:extLst/>
          </p:nvPr>
        </p:nvGraphicFramePr>
        <p:xfrm>
          <a:off x="4710922" y="5093685"/>
          <a:ext cx="4433078" cy="1753587"/>
        </p:xfrm>
        <a:graphic>
          <a:graphicData uri="http://schemas.openxmlformats.org/drawingml/2006/table">
            <a:tbl>
              <a:tblPr firstRow="1" bandRow="1">
                <a:tableStyleId>{5940675A-B579-460E-94D1-54222C63F5DA}</a:tableStyleId>
              </a:tblPr>
              <a:tblGrid>
                <a:gridCol w="599336">
                  <a:extLst>
                    <a:ext uri="{9D8B030D-6E8A-4147-A177-3AD203B41FA5}">
                      <a16:colId xmlns:a16="http://schemas.microsoft.com/office/drawing/2014/main" val="4270288541"/>
                    </a:ext>
                  </a:extLst>
                </a:gridCol>
                <a:gridCol w="3833742">
                  <a:extLst>
                    <a:ext uri="{9D8B030D-6E8A-4147-A177-3AD203B41FA5}">
                      <a16:colId xmlns:a16="http://schemas.microsoft.com/office/drawing/2014/main" val="2316335714"/>
                    </a:ext>
                  </a:extLst>
                </a:gridCol>
              </a:tblGrid>
              <a:tr h="332278">
                <a:tc>
                  <a:txBody>
                    <a:bodyPr/>
                    <a:lstStyle/>
                    <a:p>
                      <a:r>
                        <a:rPr lang="en-GB" sz="1400" dirty="0"/>
                        <a:t>       </a:t>
                      </a:r>
                      <a:endParaRPr lang="en-US" sz="1400" dirty="0"/>
                    </a:p>
                  </a:txBody>
                  <a:tcPr marL="68580" marR="68580" marT="34290" marB="34290"/>
                </a:tc>
                <a:tc>
                  <a:txBody>
                    <a:bodyPr/>
                    <a:lstStyle/>
                    <a:p>
                      <a:r>
                        <a:rPr lang="en-US" sz="800" dirty="0" smtClean="0"/>
                        <a:t>When</a:t>
                      </a:r>
                      <a:r>
                        <a:rPr lang="en-US" sz="800" baseline="0" dirty="0" smtClean="0"/>
                        <a:t> looking at the similarities or differences between interpretations make sure you mention the point of view given in BOTH interpretations.</a:t>
                      </a:r>
                      <a:endParaRPr lang="en-US" sz="800" dirty="0"/>
                    </a:p>
                  </a:txBody>
                  <a:tcPr marL="68580" marR="68580" marT="34290" marB="34290"/>
                </a:tc>
                <a:extLst>
                  <a:ext uri="{0D108BD9-81ED-4DB2-BD59-A6C34878D82A}">
                    <a16:rowId xmlns:a16="http://schemas.microsoft.com/office/drawing/2014/main" val="2408870940"/>
                  </a:ext>
                </a:extLst>
              </a:tr>
              <a:tr h="411480">
                <a:tc>
                  <a:txBody>
                    <a:bodyPr/>
                    <a:lstStyle/>
                    <a:p>
                      <a:endParaRPr lang="en-US" sz="1400" dirty="0"/>
                    </a:p>
                  </a:txBody>
                  <a:tcPr marL="68580" marR="68580" marT="34290" marB="34290"/>
                </a:tc>
                <a:tc>
                  <a:txBody>
                    <a:bodyPr/>
                    <a:lstStyle/>
                    <a:p>
                      <a:r>
                        <a:rPr lang="en-GB" sz="800" dirty="0" smtClean="0"/>
                        <a:t>If you are asked to suggest reasons WHY the interpretations have different views think about whether they</a:t>
                      </a:r>
                      <a:r>
                        <a:rPr lang="en-GB" sz="800" baseline="0" dirty="0" smtClean="0"/>
                        <a:t> FOCUS on different things, or whether one is POSITIVE and the other NEGATIVE, might the authors have done different RESEARCH?</a:t>
                      </a:r>
                      <a:endParaRPr lang="en-GB" sz="800" dirty="0"/>
                    </a:p>
                  </a:txBody>
                  <a:tcPr marL="68580" marR="68580" marT="34290" marB="34290"/>
                </a:tc>
                <a:extLst>
                  <a:ext uri="{0D108BD9-81ED-4DB2-BD59-A6C34878D82A}">
                    <a16:rowId xmlns:a16="http://schemas.microsoft.com/office/drawing/2014/main" val="1085077499"/>
                  </a:ext>
                </a:extLst>
              </a:tr>
              <a:tr h="322413">
                <a:tc>
                  <a:txBody>
                    <a:bodyPr/>
                    <a:lstStyle/>
                    <a:p>
                      <a:endParaRPr lang="en-US" sz="1400" dirty="0"/>
                    </a:p>
                  </a:txBody>
                  <a:tcPr marL="68580" marR="68580" marT="34290" marB="34290"/>
                </a:tc>
                <a:tc>
                  <a:txBody>
                    <a:bodyPr/>
                    <a:lstStyle/>
                    <a:p>
                      <a:r>
                        <a:rPr lang="en-US" sz="800" dirty="0" smtClean="0"/>
                        <a:t>To decide how far you AGREE with an interpretation, use your own knowledge- does this SUPPORT or</a:t>
                      </a:r>
                      <a:r>
                        <a:rPr lang="en-US" sz="800" baseline="0" dirty="0" smtClean="0"/>
                        <a:t> CHALLENGE the view given in the interpretation?</a:t>
                      </a:r>
                      <a:endParaRPr lang="en-US" sz="800" dirty="0"/>
                    </a:p>
                  </a:txBody>
                  <a:tcPr marL="68580" marR="68580" marT="34290" marB="34290"/>
                </a:tc>
                <a:extLst>
                  <a:ext uri="{0D108BD9-81ED-4DB2-BD59-A6C34878D82A}">
                    <a16:rowId xmlns:a16="http://schemas.microsoft.com/office/drawing/2014/main" val="610560513"/>
                  </a:ext>
                </a:extLst>
              </a:tr>
              <a:tr h="332278">
                <a:tc>
                  <a:txBody>
                    <a:bodyPr/>
                    <a:lstStyle/>
                    <a:p>
                      <a:endParaRPr lang="en-US" sz="1400"/>
                    </a:p>
                  </a:txBody>
                  <a:tcPr marL="68580" marR="68580" marT="34290" marB="34290"/>
                </a:tc>
                <a:tc>
                  <a:txBody>
                    <a:bodyPr/>
                    <a:lstStyle/>
                    <a:p>
                      <a:r>
                        <a:rPr lang="en-US" sz="800" b="0" dirty="0" smtClean="0"/>
                        <a:t>You can also use</a:t>
                      </a:r>
                      <a:r>
                        <a:rPr lang="en-US" sz="800" b="0" baseline="0" dirty="0" smtClean="0"/>
                        <a:t> sources to help you decide whether an interpretation is VALID- do the sources support or challenge the view in the interpretation? Are the sources RELIABLE?</a:t>
                      </a:r>
                      <a:endParaRPr lang="en-US" sz="800" b="0" dirty="0"/>
                    </a:p>
                  </a:txBody>
                  <a:tcPr marL="68580" marR="68580" marT="34290" marB="34290"/>
                </a:tc>
                <a:extLst>
                  <a:ext uri="{0D108BD9-81ED-4DB2-BD59-A6C34878D82A}">
                    <a16:rowId xmlns:a16="http://schemas.microsoft.com/office/drawing/2014/main" val="576395113"/>
                  </a:ext>
                </a:extLst>
              </a:tr>
              <a:tr h="332278">
                <a:tc>
                  <a:txBody>
                    <a:bodyPr/>
                    <a:lstStyle/>
                    <a:p>
                      <a:endParaRPr lang="en-US" sz="1400" dirty="0"/>
                    </a:p>
                  </a:txBody>
                  <a:tcPr marL="68580" marR="68580" marT="34290" marB="34290"/>
                </a:tc>
                <a:tc>
                  <a:txBody>
                    <a:bodyPr/>
                    <a:lstStyle/>
                    <a:p>
                      <a:r>
                        <a:rPr lang="en-US" sz="800" dirty="0" smtClean="0"/>
                        <a:t>Remember to always include</a:t>
                      </a:r>
                      <a:r>
                        <a:rPr lang="en-US" sz="800" baseline="0" dirty="0" smtClean="0"/>
                        <a:t> QUOTES from the interpretations, and include a JUDGEMENT in the conclusion- do you agree?</a:t>
                      </a:r>
                      <a:endParaRPr lang="en-US" sz="800" dirty="0"/>
                    </a:p>
                  </a:txBody>
                  <a:tcPr marL="68580" marR="68580" marT="34290" marB="34290"/>
                </a:tc>
                <a:extLst>
                  <a:ext uri="{0D108BD9-81ED-4DB2-BD59-A6C34878D82A}">
                    <a16:rowId xmlns:a16="http://schemas.microsoft.com/office/drawing/2014/main" val="3046325909"/>
                  </a:ext>
                </a:extLst>
              </a:tr>
            </a:tbl>
          </a:graphicData>
        </a:graphic>
      </p:graphicFrame>
      <p:graphicFrame>
        <p:nvGraphicFramePr>
          <p:cNvPr id="2" name="Table 1"/>
          <p:cNvGraphicFramePr>
            <a:graphicFrameLocks noGrp="1"/>
          </p:cNvGraphicFramePr>
          <p:nvPr/>
        </p:nvGraphicFramePr>
        <p:xfrm>
          <a:off x="21341" y="4292718"/>
          <a:ext cx="4431318" cy="2554552"/>
        </p:xfrm>
        <a:graphic>
          <a:graphicData uri="http://schemas.openxmlformats.org/drawingml/2006/table">
            <a:tbl>
              <a:tblPr firstRow="1" bandRow="1">
                <a:tableStyleId>{5C22544A-7EE6-4342-B048-85BDC9FD1C3A}</a:tableStyleId>
              </a:tblPr>
              <a:tblGrid>
                <a:gridCol w="1477106">
                  <a:extLst>
                    <a:ext uri="{9D8B030D-6E8A-4147-A177-3AD203B41FA5}">
                      <a16:colId xmlns:a16="http://schemas.microsoft.com/office/drawing/2014/main" val="2404179905"/>
                    </a:ext>
                  </a:extLst>
                </a:gridCol>
                <a:gridCol w="1477106">
                  <a:extLst>
                    <a:ext uri="{9D8B030D-6E8A-4147-A177-3AD203B41FA5}">
                      <a16:colId xmlns:a16="http://schemas.microsoft.com/office/drawing/2014/main" val="3650210167"/>
                    </a:ext>
                  </a:extLst>
                </a:gridCol>
                <a:gridCol w="1477106">
                  <a:extLst>
                    <a:ext uri="{9D8B030D-6E8A-4147-A177-3AD203B41FA5}">
                      <a16:colId xmlns:a16="http://schemas.microsoft.com/office/drawing/2014/main" val="1942990467"/>
                    </a:ext>
                  </a:extLst>
                </a:gridCol>
              </a:tblGrid>
              <a:tr h="246624">
                <a:tc>
                  <a:txBody>
                    <a:bodyPr/>
                    <a:lstStyle/>
                    <a:p>
                      <a:r>
                        <a:rPr lang="en-GB" sz="1000" dirty="0" smtClean="0">
                          <a:solidFill>
                            <a:schemeClr val="tx1"/>
                          </a:solidFill>
                        </a:rPr>
                        <a:t>To show importance</a:t>
                      </a:r>
                      <a:endParaRPr lang="en-GB"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000" dirty="0" smtClean="0">
                          <a:solidFill>
                            <a:schemeClr val="tx1"/>
                          </a:solidFill>
                        </a:rPr>
                        <a:t>To agree/disagree</a:t>
                      </a:r>
                      <a:endParaRPr lang="en-GB"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1000" dirty="0" smtClean="0">
                          <a:solidFill>
                            <a:schemeClr val="tx1"/>
                          </a:solidFill>
                        </a:rPr>
                        <a:t>Linking points</a:t>
                      </a:r>
                      <a:endParaRPr lang="en-GB" sz="1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40962227"/>
                  </a:ext>
                </a:extLst>
              </a:tr>
              <a:tr h="369937">
                <a:tc>
                  <a:txBody>
                    <a:bodyPr/>
                    <a:lstStyle/>
                    <a:p>
                      <a:r>
                        <a:rPr lang="en-GB" sz="900" dirty="0" smtClean="0">
                          <a:solidFill>
                            <a:schemeClr val="tx1"/>
                          </a:solidFill>
                        </a:rPr>
                        <a:t>The primary reason…</a:t>
                      </a:r>
                      <a:endParaRPr lang="en-GB"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900" dirty="0" smtClean="0">
                          <a:solidFill>
                            <a:schemeClr val="tx1"/>
                          </a:solidFill>
                        </a:rPr>
                        <a:t>The evidence supports the view that…</a:t>
                      </a:r>
                      <a:endParaRPr lang="en-GB"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900" dirty="0" smtClean="0">
                          <a:solidFill>
                            <a:schemeClr val="tx1"/>
                          </a:solidFill>
                        </a:rPr>
                        <a:t>This meant that…</a:t>
                      </a:r>
                      <a:endParaRPr lang="en-GB"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6281417"/>
                  </a:ext>
                </a:extLst>
              </a:tr>
              <a:tr h="369937">
                <a:tc>
                  <a:txBody>
                    <a:bodyPr/>
                    <a:lstStyle/>
                    <a:p>
                      <a:r>
                        <a:rPr lang="en-GB" sz="900" dirty="0" smtClean="0">
                          <a:solidFill>
                            <a:schemeClr val="tx1"/>
                          </a:solidFill>
                        </a:rPr>
                        <a:t>The most significant</a:t>
                      </a:r>
                      <a:r>
                        <a:rPr lang="en-GB" sz="900" baseline="0" dirty="0" smtClean="0">
                          <a:solidFill>
                            <a:schemeClr val="tx1"/>
                          </a:solidFill>
                        </a:rPr>
                        <a:t> cause…</a:t>
                      </a:r>
                      <a:endParaRPr lang="en-GB"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900" dirty="0" smtClean="0">
                          <a:solidFill>
                            <a:schemeClr val="tx1"/>
                          </a:solidFill>
                        </a:rPr>
                        <a:t>This view is convincing because…</a:t>
                      </a:r>
                      <a:endParaRPr lang="en-GB"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900" dirty="0" smtClean="0">
                          <a:solidFill>
                            <a:schemeClr val="tx1"/>
                          </a:solidFill>
                        </a:rPr>
                        <a:t>The impact of this was…</a:t>
                      </a:r>
                      <a:endParaRPr lang="en-GB"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16292326"/>
                  </a:ext>
                </a:extLst>
              </a:tr>
              <a:tr h="256295">
                <a:tc>
                  <a:txBody>
                    <a:bodyPr/>
                    <a:lstStyle/>
                    <a:p>
                      <a:r>
                        <a:rPr lang="en-GB" sz="900" dirty="0" smtClean="0">
                          <a:solidFill>
                            <a:schemeClr val="tx1"/>
                          </a:solidFill>
                        </a:rPr>
                        <a:t>A crucial role was played by…</a:t>
                      </a:r>
                      <a:endParaRPr lang="en-GB"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900" dirty="0" smtClean="0">
                          <a:solidFill>
                            <a:schemeClr val="tx1"/>
                          </a:solidFill>
                        </a:rPr>
                        <a:t>One reason to agree is…</a:t>
                      </a:r>
                      <a:endParaRPr lang="en-GB"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900" dirty="0" smtClean="0">
                          <a:solidFill>
                            <a:schemeClr val="tx1"/>
                          </a:solidFill>
                        </a:rPr>
                        <a:t>In addition to this…</a:t>
                      </a:r>
                      <a:endParaRPr lang="en-GB"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7435391"/>
                  </a:ext>
                </a:extLst>
              </a:tr>
              <a:tr h="231210">
                <a:tc>
                  <a:txBody>
                    <a:bodyPr/>
                    <a:lstStyle/>
                    <a:p>
                      <a:r>
                        <a:rPr lang="en-GB" sz="900" dirty="0" smtClean="0">
                          <a:solidFill>
                            <a:schemeClr val="tx1"/>
                          </a:solidFill>
                        </a:rPr>
                        <a:t>Of lesser importance was…</a:t>
                      </a:r>
                      <a:endParaRPr lang="en-GB"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900" dirty="0" smtClean="0">
                          <a:solidFill>
                            <a:schemeClr val="tx1"/>
                          </a:solidFill>
                        </a:rPr>
                        <a:t>An alternative view is…</a:t>
                      </a:r>
                      <a:endParaRPr lang="en-GB"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900" dirty="0" smtClean="0">
                          <a:solidFill>
                            <a:schemeClr val="tx1"/>
                          </a:solidFill>
                        </a:rPr>
                        <a:t>This</a:t>
                      </a:r>
                      <a:r>
                        <a:rPr lang="en-GB" sz="900" baseline="0" dirty="0" smtClean="0">
                          <a:solidFill>
                            <a:schemeClr val="tx1"/>
                          </a:solidFill>
                        </a:rPr>
                        <a:t> acted as a catalyst for…</a:t>
                      </a:r>
                      <a:endParaRPr lang="en-GB"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70845959"/>
                  </a:ext>
                </a:extLst>
              </a:tr>
              <a:tr h="231210">
                <a:tc>
                  <a:txBody>
                    <a:bodyPr/>
                    <a:lstStyle/>
                    <a:p>
                      <a:r>
                        <a:rPr lang="en-GB" sz="900" dirty="0" smtClean="0">
                          <a:solidFill>
                            <a:schemeClr val="tx1"/>
                          </a:solidFill>
                        </a:rPr>
                        <a:t>A key factor</a:t>
                      </a:r>
                      <a:r>
                        <a:rPr lang="en-GB" sz="900" baseline="0" dirty="0" smtClean="0">
                          <a:solidFill>
                            <a:schemeClr val="tx1"/>
                          </a:solidFill>
                        </a:rPr>
                        <a:t> was…</a:t>
                      </a:r>
                      <a:endParaRPr lang="en-GB"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900" dirty="0" smtClean="0">
                          <a:solidFill>
                            <a:schemeClr val="tx1"/>
                          </a:solidFill>
                        </a:rPr>
                        <a:t>A less supported view is…</a:t>
                      </a:r>
                      <a:endParaRPr lang="en-GB"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900" dirty="0" smtClean="0">
                          <a:solidFill>
                            <a:schemeClr val="tx1"/>
                          </a:solidFill>
                        </a:rPr>
                        <a:t>This led to…</a:t>
                      </a:r>
                      <a:endParaRPr lang="en-GB"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04822914"/>
                  </a:ext>
                </a:extLst>
              </a:tr>
              <a:tr h="369937">
                <a:tc>
                  <a:txBody>
                    <a:bodyPr/>
                    <a:lstStyle/>
                    <a:p>
                      <a:r>
                        <a:rPr lang="en-GB" sz="900" dirty="0" smtClean="0">
                          <a:solidFill>
                            <a:schemeClr val="tx1"/>
                          </a:solidFill>
                        </a:rPr>
                        <a:t>The fundamental cause…</a:t>
                      </a:r>
                      <a:endParaRPr lang="en-GB"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900" dirty="0" smtClean="0">
                          <a:solidFill>
                            <a:schemeClr val="tx1"/>
                          </a:solidFill>
                        </a:rPr>
                        <a:t>A less</a:t>
                      </a:r>
                      <a:r>
                        <a:rPr lang="en-GB" sz="900" baseline="0" dirty="0" smtClean="0">
                          <a:solidFill>
                            <a:schemeClr val="tx1"/>
                          </a:solidFill>
                        </a:rPr>
                        <a:t> convincing argument is…</a:t>
                      </a:r>
                      <a:endParaRPr lang="en-GB"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900" dirty="0" smtClean="0">
                          <a:solidFill>
                            <a:schemeClr val="tx1"/>
                          </a:solidFill>
                        </a:rPr>
                        <a:t>An immediate consequence was…</a:t>
                      </a:r>
                      <a:endParaRPr lang="en-GB"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79477171"/>
                  </a:ext>
                </a:extLst>
              </a:tr>
              <a:tr h="369937">
                <a:tc>
                  <a:txBody>
                    <a:bodyPr/>
                    <a:lstStyle/>
                    <a:p>
                      <a:r>
                        <a:rPr lang="en-GB" sz="900" dirty="0" smtClean="0">
                          <a:solidFill>
                            <a:schemeClr val="tx1"/>
                          </a:solidFill>
                        </a:rPr>
                        <a:t>A less significant reason…</a:t>
                      </a:r>
                      <a:endParaRPr lang="en-GB"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900" dirty="0" smtClean="0">
                          <a:solidFill>
                            <a:schemeClr val="tx1"/>
                          </a:solidFill>
                        </a:rPr>
                        <a:t>It is clear that…</a:t>
                      </a:r>
                      <a:endParaRPr lang="en-GB"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GB" sz="900" dirty="0" smtClean="0">
                          <a:solidFill>
                            <a:schemeClr val="tx1"/>
                          </a:solidFill>
                        </a:rPr>
                        <a:t>Long</a:t>
                      </a:r>
                      <a:r>
                        <a:rPr lang="en-GB" sz="900" baseline="0" dirty="0" smtClean="0">
                          <a:solidFill>
                            <a:schemeClr val="tx1"/>
                          </a:solidFill>
                        </a:rPr>
                        <a:t> term this was significant because…</a:t>
                      </a:r>
                      <a:endParaRPr lang="en-GB"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82499988"/>
                  </a:ext>
                </a:extLst>
              </a:tr>
            </a:tbl>
          </a:graphicData>
        </a:graphic>
      </p:graphicFrame>
      <p:graphicFrame>
        <p:nvGraphicFramePr>
          <p:cNvPr id="50" name="Table 45">
            <a:extLst>
              <a:ext uri="{FF2B5EF4-FFF2-40B4-BE49-F238E27FC236}">
                <a16:creationId xmlns:a16="http://schemas.microsoft.com/office/drawing/2014/main" id="{159DF184-B12F-894D-9960-2F595473E5F2}"/>
              </a:ext>
            </a:extLst>
          </p:cNvPr>
          <p:cNvGraphicFramePr>
            <a:graphicFrameLocks noGrp="1"/>
          </p:cNvGraphicFramePr>
          <p:nvPr>
            <p:extLst/>
          </p:nvPr>
        </p:nvGraphicFramePr>
        <p:xfrm>
          <a:off x="18460" y="4010778"/>
          <a:ext cx="4434201" cy="281940"/>
        </p:xfrm>
        <a:graphic>
          <a:graphicData uri="http://schemas.openxmlformats.org/drawingml/2006/table">
            <a:tbl>
              <a:tblPr firstRow="1" bandRow="1">
                <a:tableStyleId>{5940675A-B579-460E-94D1-54222C63F5DA}</a:tableStyleId>
              </a:tblPr>
              <a:tblGrid>
                <a:gridCol w="4434201">
                  <a:extLst>
                    <a:ext uri="{9D8B030D-6E8A-4147-A177-3AD203B41FA5}">
                      <a16:colId xmlns:a16="http://schemas.microsoft.com/office/drawing/2014/main" val="716523775"/>
                    </a:ext>
                  </a:extLst>
                </a:gridCol>
              </a:tblGrid>
              <a:tr h="278130">
                <a:tc>
                  <a:txBody>
                    <a:bodyPr/>
                    <a:lstStyle/>
                    <a:p>
                      <a:r>
                        <a:rPr lang="en-GB" sz="1400" dirty="0" smtClean="0"/>
                        <a:t>Suggested Vocabulary: What </a:t>
                      </a:r>
                      <a:r>
                        <a:rPr lang="en-GB" sz="1400" dirty="0"/>
                        <a:t>do I need to know?</a:t>
                      </a:r>
                      <a:endParaRPr lang="en-US" sz="1400" dirty="0"/>
                    </a:p>
                  </a:txBody>
                  <a:tcPr marL="68580" marR="68580" marT="34290" marB="34290"/>
                </a:tc>
                <a:extLst>
                  <a:ext uri="{0D108BD9-81ED-4DB2-BD59-A6C34878D82A}">
                    <a16:rowId xmlns:a16="http://schemas.microsoft.com/office/drawing/2014/main" val="3942622532"/>
                  </a:ext>
                </a:extLst>
              </a:tr>
            </a:tbl>
          </a:graphicData>
        </a:graphic>
      </p:graphicFrame>
      <p:pic>
        <p:nvPicPr>
          <p:cNvPr id="6" name="Picture 2" descr="trench warfare | Definition, History, &amp; Facts | Britannica"/>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48852" y="3859658"/>
            <a:ext cx="1293645" cy="909543"/>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 descr="Wives of Henry VIII - Wikipedia"/>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0909" t="38190" b="4218"/>
          <a:stretch/>
        </p:blipFill>
        <p:spPr bwMode="auto">
          <a:xfrm>
            <a:off x="6353765" y="3859658"/>
            <a:ext cx="1145144" cy="909543"/>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6" descr="Black Death | Definition, Cause, Symptoms, Effects, Death Toll, &amp; Facts |  Britannica"/>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19623"/>
          <a:stretch/>
        </p:blipFill>
        <p:spPr bwMode="auto">
          <a:xfrm>
            <a:off x="4819173" y="3876503"/>
            <a:ext cx="1272983" cy="89185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scales icon"/>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37816" y="2307107"/>
            <a:ext cx="375424" cy="375424"/>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ile:Magnifying glass icon.svg - Wikimedia Commons"/>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95450" y="2786128"/>
            <a:ext cx="317789" cy="317789"/>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Black 2 icon - Free black numbers icons"/>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57951" y="1986996"/>
            <a:ext cx="297504" cy="297504"/>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People icon"/>
          <p:cNvPicPr>
            <a:picLocks noChangeAspect="1" noChangeArrowheads="1"/>
          </p:cNvPicPr>
          <p:nvPr/>
        </p:nvPicPr>
        <p:blipFill>
          <a:blip r:embed="rId8" cstate="hqprint">
            <a:extLst>
              <a:ext uri="{28A0092B-C50C-407E-A947-70E740481C1C}">
                <a14:useLocalDpi xmlns:a14="http://schemas.microsoft.com/office/drawing/2010/main" val="0"/>
              </a:ext>
            </a:extLst>
          </a:blip>
          <a:srcRect/>
          <a:stretch>
            <a:fillRect/>
          </a:stretch>
        </p:blipFill>
        <p:spPr bwMode="auto">
          <a:xfrm>
            <a:off x="154958" y="3104280"/>
            <a:ext cx="390436" cy="390436"/>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numbers, number, One, study, Blue icon"/>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65220" y="3494716"/>
            <a:ext cx="317084" cy="281940"/>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book 16 icon"/>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4852907" y="1973726"/>
            <a:ext cx="301059" cy="301059"/>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descr="question, Doubts, Doubt, people, Businessman, Man, Startup Icons, mark, Questions Ico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852907" y="2325378"/>
            <a:ext cx="350191" cy="350191"/>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Checkmark, safety, shield, tick, trust icon - Download on Iconfinde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4829543" y="2743128"/>
            <a:ext cx="396918" cy="396918"/>
          </a:xfrm>
          <a:prstGeom prst="rect">
            <a:avLst/>
          </a:prstGeom>
          <a:noFill/>
          <a:extLst>
            <a:ext uri="{909E8E84-426E-40DD-AFC4-6F175D3DCCD1}">
              <a14:hiddenFill xmlns:a14="http://schemas.microsoft.com/office/drawing/2010/main">
                <a:solidFill>
                  <a:srgbClr val="FFFFFF"/>
                </a:solidFill>
              </a14:hiddenFill>
            </a:ext>
          </a:extLst>
        </p:spPr>
      </p:pic>
      <p:pic>
        <p:nvPicPr>
          <p:cNvPr id="1048" name="Picture 24" descr="Double Quote Icon - Design  Development Icons in SVG and PNG "/>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4870666" y="3530059"/>
            <a:ext cx="265540" cy="265540"/>
          </a:xfrm>
          <a:prstGeom prst="rect">
            <a:avLst/>
          </a:prstGeom>
          <a:noFill/>
          <a:extLst>
            <a:ext uri="{909E8E84-426E-40DD-AFC4-6F175D3DCCD1}">
              <a14:hiddenFill xmlns:a14="http://schemas.microsoft.com/office/drawing/2010/main">
                <a:solidFill>
                  <a:srgbClr val="FFFFFF"/>
                </a:solidFill>
              </a14:hiddenFill>
            </a:ext>
          </a:extLst>
        </p:spPr>
      </p:pic>
      <p:pic>
        <p:nvPicPr>
          <p:cNvPr id="1050" name="Picture 26" descr="Judge conclusion black icon concept Royalty Free Vector"/>
          <p:cNvPicPr>
            <a:picLocks noChangeAspect="1" noChangeArrowheads="1"/>
          </p:cNvPicPr>
          <p:nvPr/>
        </p:nvPicPr>
        <p:blipFill rotWithShape="1">
          <a:blip r:embed="rId14" cstate="print">
            <a:extLst>
              <a:ext uri="{28A0092B-C50C-407E-A947-70E740481C1C}">
                <a14:useLocalDpi xmlns:a14="http://schemas.microsoft.com/office/drawing/2010/main" val="0"/>
              </a:ext>
            </a:extLst>
          </a:blip>
          <a:srcRect l="12879" t="14621" r="10521" b="23075"/>
          <a:stretch/>
        </p:blipFill>
        <p:spPr bwMode="auto">
          <a:xfrm>
            <a:off x="4830908" y="3167393"/>
            <a:ext cx="345056" cy="303111"/>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26" descr="Judge conclusion black icon concept Royalty Free Vector"/>
          <p:cNvPicPr>
            <a:picLocks noChangeAspect="1" noChangeArrowheads="1"/>
          </p:cNvPicPr>
          <p:nvPr/>
        </p:nvPicPr>
        <p:blipFill rotWithShape="1">
          <a:blip r:embed="rId14" cstate="print">
            <a:extLst>
              <a:ext uri="{28A0092B-C50C-407E-A947-70E740481C1C}">
                <a14:useLocalDpi xmlns:a14="http://schemas.microsoft.com/office/drawing/2010/main" val="0"/>
              </a:ext>
            </a:extLst>
          </a:blip>
          <a:srcRect l="12879" t="14621" r="10521" b="23075"/>
          <a:stretch/>
        </p:blipFill>
        <p:spPr bwMode="auto">
          <a:xfrm>
            <a:off x="4819173" y="6519606"/>
            <a:ext cx="345056" cy="303111"/>
          </a:xfrm>
          <a:prstGeom prst="rect">
            <a:avLst/>
          </a:prstGeom>
          <a:noFill/>
          <a:extLst>
            <a:ext uri="{909E8E84-426E-40DD-AFC4-6F175D3DCCD1}">
              <a14:hiddenFill xmlns:a14="http://schemas.microsoft.com/office/drawing/2010/main">
                <a:solidFill>
                  <a:srgbClr val="FFFFFF"/>
                </a:solidFill>
              </a14:hiddenFill>
            </a:ext>
          </a:extLst>
        </p:spPr>
      </p:pic>
      <p:pic>
        <p:nvPicPr>
          <p:cNvPr id="38" name="Picture 4" descr="scales icon"/>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855338" y="5136224"/>
            <a:ext cx="273007" cy="273007"/>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Negative or positive tool Free Icon"/>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4813279" y="5503384"/>
            <a:ext cx="389819" cy="303262"/>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20" descr="question, Doubts, Doubt, people, Businessman, Man, Startup Icons, mark, Questions Icon"/>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4870666" y="6202258"/>
            <a:ext cx="292793" cy="292793"/>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4" descr="scales icon"/>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842073" y="5855078"/>
            <a:ext cx="349977" cy="3080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88401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FCF294D12CB154DB7A88959C3ECB7AC" ma:contentTypeVersion="16" ma:contentTypeDescription="Create a new document." ma:contentTypeScope="" ma:versionID="6a8fb900345e7a73a935d6ec8d6f06e4">
  <xsd:schema xmlns:xsd="http://www.w3.org/2001/XMLSchema" xmlns:xs="http://www.w3.org/2001/XMLSchema" xmlns:p="http://schemas.microsoft.com/office/2006/metadata/properties" xmlns:ns2="716e1675-06dd-40d6-8963-57111c324057" xmlns:ns3="83f2f100-f848-442f-ba95-a3817965427d" targetNamespace="http://schemas.microsoft.com/office/2006/metadata/properties" ma:root="true" ma:fieldsID="6a4e28045b6e9c692b92575708619766" ns2:_="" ns3:_="">
    <xsd:import namespace="716e1675-06dd-40d6-8963-57111c324057"/>
    <xsd:import namespace="83f2f100-f848-442f-ba95-a3817965427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OCR" minOccurs="0"/>
                <xsd:element ref="ns2:MediaServiceGenerationTime" minOccurs="0"/>
                <xsd:element ref="ns2:MediaServiceEventHashCode"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6e1675-06dd-40d6-8963-57111c3240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65a38eb6-f7f9-4cd2-a103-84746627208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83f2f100-f848-442f-ba95-a3817965427d"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18" nillable="true" ma:displayName="Taxonomy Catch All Column" ma:hidden="true" ma:list="{ce6e40e8-d56e-4c0f-8b5a-e639be9ce3f0}" ma:internalName="TaxCatchAll" ma:showField="CatchAllData" ma:web="83f2f100-f848-442f-ba95-a3817965427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83f2f100-f848-442f-ba95-a3817965427d" xsi:nil="true"/>
    <lcf76f155ced4ddcb4097134ff3c332f xmlns="716e1675-06dd-40d6-8963-57111c32405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DE359AEC-698A-424B-8AB1-FE68024E1BA3}"/>
</file>

<file path=customXml/itemProps2.xml><?xml version="1.0" encoding="utf-8"?>
<ds:datastoreItem xmlns:ds="http://schemas.openxmlformats.org/officeDocument/2006/customXml" ds:itemID="{B2C6F86B-8B57-4620-90BF-CA617D04D2E4}"/>
</file>

<file path=customXml/itemProps3.xml><?xml version="1.0" encoding="utf-8"?>
<ds:datastoreItem xmlns:ds="http://schemas.openxmlformats.org/officeDocument/2006/customXml" ds:itemID="{4CC97C5F-6B9F-4BDD-ABF4-7738C5E4EACB}"/>
</file>

<file path=docProps/app.xml><?xml version="1.0" encoding="utf-8"?>
<Properties xmlns="http://schemas.openxmlformats.org/officeDocument/2006/extended-properties" xmlns:vt="http://schemas.openxmlformats.org/officeDocument/2006/docPropsVTypes">
  <Template>Office Theme</Template>
  <TotalTime>0</TotalTime>
  <Words>1475</Words>
  <Application>Microsoft Office PowerPoint</Application>
  <PresentationFormat>On-screen Show (4:3)</PresentationFormat>
  <Paragraphs>147</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A Hamblin</dc:creator>
  <cp:lastModifiedBy>Caroline Weller</cp:lastModifiedBy>
  <cp:revision>2</cp:revision>
  <dcterms:created xsi:type="dcterms:W3CDTF">2022-04-03T06:55:59Z</dcterms:created>
  <dcterms:modified xsi:type="dcterms:W3CDTF">2022-06-30T13:33:24Z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0x0101005FCF294D12CB154DB7A88959C3ECB7AC</vt:lpwstr>
  </property>
</Properties>
</file>