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6BD93-FE0E-7177-226D-EC6C7BFFC343}" v="1" dt="2025-10-13T12:50:15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3ED47-18FD-4C02-8D85-CFEEF2060F5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E864D5-2B98-4E07-A823-72ADBCCA05B6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solidFill>
                <a:srgbClr val="FF0000"/>
              </a:solidFill>
            </a:rPr>
            <a:t>Physical Skills</a:t>
          </a:r>
        </a:p>
      </dgm:t>
    </dgm:pt>
    <dgm:pt modelId="{04EEE667-38A4-4FB7-B517-EAC91CD139D9}" type="parTrans" cxnId="{BB89C237-2F6E-4A24-A513-D69A8C5E010D}">
      <dgm:prSet/>
      <dgm:spPr/>
      <dgm:t>
        <a:bodyPr/>
        <a:lstStyle/>
        <a:p>
          <a:endParaRPr lang="en-US"/>
        </a:p>
      </dgm:t>
    </dgm:pt>
    <dgm:pt modelId="{0CE62B07-AE5A-4729-891F-8AF1511C1E1E}" type="sibTrans" cxnId="{BB89C237-2F6E-4A24-A513-D69A8C5E010D}">
      <dgm:prSet/>
      <dgm:spPr/>
      <dgm:t>
        <a:bodyPr/>
        <a:lstStyle/>
        <a:p>
          <a:endParaRPr lang="en-US"/>
        </a:p>
      </dgm:t>
    </dgm:pt>
    <dgm:pt modelId="{32BA5A81-63F4-4131-821B-984876DFB9C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dirty="0">
              <a:solidFill>
                <a:schemeClr val="tx1"/>
              </a:solidFill>
            </a:rPr>
            <a:t>Definition: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>
              <a:solidFill>
                <a:schemeClr val="tx1"/>
              </a:solidFill>
            </a:rPr>
            <a:t>The skills your body needs to perform with control and make the dance look easy!</a:t>
          </a:r>
          <a:r>
            <a:rPr lang="en-US" sz="1200" b="1" dirty="0">
              <a:solidFill>
                <a:schemeClr val="tx1"/>
              </a:solidFill>
            </a:rPr>
            <a:t> </a:t>
          </a:r>
        </a:p>
      </dgm:t>
    </dgm:pt>
    <dgm:pt modelId="{22B0234C-72EA-4F1A-A284-E5F8E6A416E0}" type="parTrans" cxnId="{EC956F23-5841-40B4-8B7E-27F66A81D989}">
      <dgm:prSet/>
      <dgm:spPr/>
      <dgm:t>
        <a:bodyPr/>
        <a:lstStyle/>
        <a:p>
          <a:endParaRPr lang="en-US"/>
        </a:p>
      </dgm:t>
    </dgm:pt>
    <dgm:pt modelId="{DA59AF4D-35F4-4142-86B2-87FF4A744B71}" type="sibTrans" cxnId="{EC956F23-5841-40B4-8B7E-27F66A81D989}">
      <dgm:prSet/>
      <dgm:spPr/>
      <dgm:t>
        <a:bodyPr/>
        <a:lstStyle/>
        <a:p>
          <a:endParaRPr lang="en-US"/>
        </a:p>
      </dgm:t>
    </dgm:pt>
    <dgm:pt modelId="{DDCB8D70-1F54-4FFC-8F74-1C3B3C92B83C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400" b="1" u="sng" dirty="0">
              <a:solidFill>
                <a:schemeClr val="tx1"/>
              </a:solidFill>
            </a:rPr>
            <a:t>Characteristics:</a:t>
          </a:r>
          <a:endParaRPr lang="en-US" sz="1400" b="1" dirty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>
              <a:solidFill>
                <a:schemeClr val="tx1"/>
              </a:solidFill>
            </a:rPr>
            <a:t>Strength, stamina, flexibility, control, posture, balance, co-ordination</a:t>
          </a:r>
        </a:p>
      </dgm:t>
    </dgm:pt>
    <dgm:pt modelId="{D34B9CC2-36E2-49DB-BF93-4A2E1B4A9980}" type="parTrans" cxnId="{B5417ED1-6E4C-46CB-B3DF-505FBE60AE27}">
      <dgm:prSet/>
      <dgm:spPr/>
      <dgm:t>
        <a:bodyPr/>
        <a:lstStyle/>
        <a:p>
          <a:endParaRPr lang="en-US"/>
        </a:p>
      </dgm:t>
    </dgm:pt>
    <dgm:pt modelId="{7C9F17BE-BF8B-48E8-BD72-A500014AA8E8}" type="sibTrans" cxnId="{B5417ED1-6E4C-46CB-B3DF-505FBE60AE27}">
      <dgm:prSet/>
      <dgm:spPr/>
      <dgm:t>
        <a:bodyPr/>
        <a:lstStyle/>
        <a:p>
          <a:endParaRPr lang="en-US"/>
        </a:p>
      </dgm:t>
    </dgm:pt>
    <dgm:pt modelId="{2118CEEF-C399-4ABF-9936-1C34CCCD4FB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b="1" u="sng" dirty="0">
              <a:solidFill>
                <a:schemeClr val="tx1"/>
              </a:solidFill>
            </a:rPr>
            <a:t>Examples:</a:t>
          </a:r>
        </a:p>
        <a:p>
          <a:r>
            <a:rPr lang="en-US" sz="1200" dirty="0">
              <a:solidFill>
                <a:schemeClr val="tx1"/>
              </a:solidFill>
            </a:rPr>
            <a:t>“I needed to develop my physical skill of stamina as the dance was 30 minutes long and I started to loose strength and control </a:t>
          </a:r>
          <a:r>
            <a:rPr lang="en-US" sz="1200" dirty="0"/>
            <a:t>after 20 minutes”.</a:t>
          </a:r>
        </a:p>
        <a:p>
          <a:endParaRPr lang="en-US" sz="1400" dirty="0"/>
        </a:p>
      </dgm:t>
    </dgm:pt>
    <dgm:pt modelId="{08260D97-C9C3-4411-8E52-C28E3DE44BAE}" type="parTrans" cxnId="{A36793CB-DD26-480B-85E0-E6558F6BDE4A}">
      <dgm:prSet/>
      <dgm:spPr/>
      <dgm:t>
        <a:bodyPr/>
        <a:lstStyle/>
        <a:p>
          <a:endParaRPr lang="en-US"/>
        </a:p>
      </dgm:t>
    </dgm:pt>
    <dgm:pt modelId="{42CA0DDB-286C-415F-9E85-D616B5FF65B4}" type="sibTrans" cxnId="{A36793CB-DD26-480B-85E0-E6558F6BDE4A}">
      <dgm:prSet/>
      <dgm:spPr/>
      <dgm:t>
        <a:bodyPr/>
        <a:lstStyle/>
        <a:p>
          <a:endParaRPr lang="en-US"/>
        </a:p>
      </dgm:t>
    </dgm:pt>
    <dgm:pt modelId="{20F242BE-A5FC-43D0-B300-161FA0562D2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1200" b="1" u="sng" dirty="0">
              <a:solidFill>
                <a:schemeClr val="tx1"/>
              </a:solidFill>
            </a:rPr>
            <a:t>Non-examples:</a:t>
          </a:r>
          <a:endParaRPr lang="en-US" sz="1200" b="1" dirty="0">
            <a:solidFill>
              <a:schemeClr val="tx1"/>
            </a:solidFill>
          </a:endParaRPr>
        </a:p>
        <a:p>
          <a:r>
            <a:rPr lang="en-US" sz="1200" b="1" dirty="0">
              <a:solidFill>
                <a:schemeClr val="tx1"/>
              </a:solidFill>
            </a:rPr>
            <a:t>Expressive skills, specific styles</a:t>
          </a:r>
        </a:p>
        <a:p>
          <a:endParaRPr lang="en-US" sz="900" dirty="0"/>
        </a:p>
        <a:p>
          <a:endParaRPr lang="en-US" sz="900" dirty="0"/>
        </a:p>
      </dgm:t>
    </dgm:pt>
    <dgm:pt modelId="{E5E39F46-573C-424A-A342-DAC090C568A2}" type="parTrans" cxnId="{0724EECD-7E9E-44BA-BE9B-3D33DE035451}">
      <dgm:prSet/>
      <dgm:spPr/>
      <dgm:t>
        <a:bodyPr/>
        <a:lstStyle/>
        <a:p>
          <a:endParaRPr lang="en-US"/>
        </a:p>
      </dgm:t>
    </dgm:pt>
    <dgm:pt modelId="{9111D149-AAEE-454D-83EE-4583EE2DE371}" type="sibTrans" cxnId="{0724EECD-7E9E-44BA-BE9B-3D33DE035451}">
      <dgm:prSet/>
      <dgm:spPr/>
      <dgm:t>
        <a:bodyPr/>
        <a:lstStyle/>
        <a:p>
          <a:endParaRPr lang="en-US"/>
        </a:p>
      </dgm:t>
    </dgm:pt>
    <dgm:pt modelId="{F36D3F65-A82C-4D6A-B859-AFEA60CA6189}" type="pres">
      <dgm:prSet presAssocID="{4413ED47-18FD-4C02-8D85-CFEEF2060F5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10ED0B-5C56-4424-B6BE-9A14E0D3E32F}" type="pres">
      <dgm:prSet presAssocID="{4413ED47-18FD-4C02-8D85-CFEEF2060F59}" presName="matrix" presStyleCnt="0"/>
      <dgm:spPr/>
    </dgm:pt>
    <dgm:pt modelId="{90A92EF3-CC74-424B-A756-40EC2AD4EFBA}" type="pres">
      <dgm:prSet presAssocID="{4413ED47-18FD-4C02-8D85-CFEEF2060F59}" presName="tile1" presStyleLbl="node1" presStyleIdx="0" presStyleCnt="4" custLinFactNeighborX="814" custLinFactNeighborY="0"/>
      <dgm:spPr/>
    </dgm:pt>
    <dgm:pt modelId="{0388FAC7-298C-4D3F-B21E-E3BFE0AC7456}" type="pres">
      <dgm:prSet presAssocID="{4413ED47-18FD-4C02-8D85-CFEEF2060F5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FC4F552-5956-43A4-A666-F951E76D7DDA}" type="pres">
      <dgm:prSet presAssocID="{4413ED47-18FD-4C02-8D85-CFEEF2060F59}" presName="tile2" presStyleLbl="node1" presStyleIdx="1" presStyleCnt="4"/>
      <dgm:spPr/>
    </dgm:pt>
    <dgm:pt modelId="{9902017C-2B7A-47BC-8AD1-9243C2EA8F29}" type="pres">
      <dgm:prSet presAssocID="{4413ED47-18FD-4C02-8D85-CFEEF2060F5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00B102B-F0F2-4274-AB07-9DE4DB780D74}" type="pres">
      <dgm:prSet presAssocID="{4413ED47-18FD-4C02-8D85-CFEEF2060F59}" presName="tile3" presStyleLbl="node1" presStyleIdx="2" presStyleCnt="4"/>
      <dgm:spPr/>
    </dgm:pt>
    <dgm:pt modelId="{9ADA691A-BCC6-419F-B329-ECF9AD6C34AC}" type="pres">
      <dgm:prSet presAssocID="{4413ED47-18FD-4C02-8D85-CFEEF2060F5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6851811-F136-4697-AFAD-CA95BADE5664}" type="pres">
      <dgm:prSet presAssocID="{4413ED47-18FD-4C02-8D85-CFEEF2060F59}" presName="tile4" presStyleLbl="node1" presStyleIdx="3" presStyleCnt="4" custLinFactNeighborX="419" custLinFactNeighborY="1336"/>
      <dgm:spPr/>
    </dgm:pt>
    <dgm:pt modelId="{74D4323F-7ABB-45AF-BFE7-0EB2F0F49160}" type="pres">
      <dgm:prSet presAssocID="{4413ED47-18FD-4C02-8D85-CFEEF2060F5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AE59049-17CD-4E6E-9839-6CB634B6ABE0}" type="pres">
      <dgm:prSet presAssocID="{4413ED47-18FD-4C02-8D85-CFEEF2060F59}" presName="centerTile" presStyleLbl="fgShp" presStyleIdx="0" presStyleCnt="1" custScaleX="108596" custScaleY="117397" custLinFactNeighborX="-1692" custLinFactNeighborY="-2996">
        <dgm:presLayoutVars>
          <dgm:chMax val="0"/>
          <dgm:chPref val="0"/>
        </dgm:presLayoutVars>
      </dgm:prSet>
      <dgm:spPr/>
    </dgm:pt>
  </dgm:ptLst>
  <dgm:cxnLst>
    <dgm:cxn modelId="{EC956F23-5841-40B4-8B7E-27F66A81D989}" srcId="{DAE864D5-2B98-4E07-A823-72ADBCCA05B6}" destId="{32BA5A81-63F4-4131-821B-984876DFB9C7}" srcOrd="0" destOrd="0" parTransId="{22B0234C-72EA-4F1A-A284-E5F8E6A416E0}" sibTransId="{DA59AF4D-35F4-4142-86B2-87FF4A744B71}"/>
    <dgm:cxn modelId="{75B34E33-D60D-423D-A4AE-26920E5121DF}" type="presOf" srcId="{32BA5A81-63F4-4131-821B-984876DFB9C7}" destId="{0388FAC7-298C-4D3F-B21E-E3BFE0AC7456}" srcOrd="1" destOrd="0" presId="urn:microsoft.com/office/officeart/2005/8/layout/matrix1"/>
    <dgm:cxn modelId="{BB89C237-2F6E-4A24-A513-D69A8C5E010D}" srcId="{4413ED47-18FD-4C02-8D85-CFEEF2060F59}" destId="{DAE864D5-2B98-4E07-A823-72ADBCCA05B6}" srcOrd="0" destOrd="0" parTransId="{04EEE667-38A4-4FB7-B517-EAC91CD139D9}" sibTransId="{0CE62B07-AE5A-4729-891F-8AF1511C1E1E}"/>
    <dgm:cxn modelId="{E82C445F-B7FC-4D89-914C-3A2115AF2097}" type="presOf" srcId="{DAE864D5-2B98-4E07-A823-72ADBCCA05B6}" destId="{DAE59049-17CD-4E6E-9839-6CB634B6ABE0}" srcOrd="0" destOrd="0" presId="urn:microsoft.com/office/officeart/2005/8/layout/matrix1"/>
    <dgm:cxn modelId="{A709B46A-E734-4C98-B0DB-DA332E115DBB}" type="presOf" srcId="{20F242BE-A5FC-43D0-B300-161FA0562D29}" destId="{D6851811-F136-4697-AFAD-CA95BADE5664}" srcOrd="0" destOrd="0" presId="urn:microsoft.com/office/officeart/2005/8/layout/matrix1"/>
    <dgm:cxn modelId="{B2D56C9A-957B-40DB-97B8-640BCF3147FF}" type="presOf" srcId="{DDCB8D70-1F54-4FFC-8F74-1C3B3C92B83C}" destId="{5FC4F552-5956-43A4-A666-F951E76D7DDA}" srcOrd="0" destOrd="0" presId="urn:microsoft.com/office/officeart/2005/8/layout/matrix1"/>
    <dgm:cxn modelId="{F55F689B-20CE-4F0E-AEEE-A60782B869AB}" type="presOf" srcId="{32BA5A81-63F4-4131-821B-984876DFB9C7}" destId="{90A92EF3-CC74-424B-A756-40EC2AD4EFBA}" srcOrd="0" destOrd="0" presId="urn:microsoft.com/office/officeart/2005/8/layout/matrix1"/>
    <dgm:cxn modelId="{33F582AD-73CD-41B9-A07B-59682BC69866}" type="presOf" srcId="{DDCB8D70-1F54-4FFC-8F74-1C3B3C92B83C}" destId="{9902017C-2B7A-47BC-8AD1-9243C2EA8F29}" srcOrd="1" destOrd="0" presId="urn:microsoft.com/office/officeart/2005/8/layout/matrix1"/>
    <dgm:cxn modelId="{693302AF-68FB-4675-8DBF-CBFA8F1D62B8}" type="presOf" srcId="{2118CEEF-C399-4ABF-9936-1C34CCCD4FB0}" destId="{D00B102B-F0F2-4274-AB07-9DE4DB780D74}" srcOrd="0" destOrd="0" presId="urn:microsoft.com/office/officeart/2005/8/layout/matrix1"/>
    <dgm:cxn modelId="{A36793CB-DD26-480B-85E0-E6558F6BDE4A}" srcId="{DAE864D5-2B98-4E07-A823-72ADBCCA05B6}" destId="{2118CEEF-C399-4ABF-9936-1C34CCCD4FB0}" srcOrd="2" destOrd="0" parTransId="{08260D97-C9C3-4411-8E52-C28E3DE44BAE}" sibTransId="{42CA0DDB-286C-415F-9E85-D616B5FF65B4}"/>
    <dgm:cxn modelId="{0724EECD-7E9E-44BA-BE9B-3D33DE035451}" srcId="{DAE864D5-2B98-4E07-A823-72ADBCCA05B6}" destId="{20F242BE-A5FC-43D0-B300-161FA0562D29}" srcOrd="3" destOrd="0" parTransId="{E5E39F46-573C-424A-A342-DAC090C568A2}" sibTransId="{9111D149-AAEE-454D-83EE-4583EE2DE371}"/>
    <dgm:cxn modelId="{3087E1CE-496F-4BE8-BFDF-894148295807}" type="presOf" srcId="{4413ED47-18FD-4C02-8D85-CFEEF2060F59}" destId="{F36D3F65-A82C-4D6A-B859-AFEA60CA6189}" srcOrd="0" destOrd="0" presId="urn:microsoft.com/office/officeart/2005/8/layout/matrix1"/>
    <dgm:cxn modelId="{B5417ED1-6E4C-46CB-B3DF-505FBE60AE27}" srcId="{DAE864D5-2B98-4E07-A823-72ADBCCA05B6}" destId="{DDCB8D70-1F54-4FFC-8F74-1C3B3C92B83C}" srcOrd="1" destOrd="0" parTransId="{D34B9CC2-36E2-49DB-BF93-4A2E1B4A9980}" sibTransId="{7C9F17BE-BF8B-48E8-BD72-A500014AA8E8}"/>
    <dgm:cxn modelId="{B74208E0-C28D-4479-9F39-295942456CD7}" type="presOf" srcId="{2118CEEF-C399-4ABF-9936-1C34CCCD4FB0}" destId="{9ADA691A-BCC6-419F-B329-ECF9AD6C34AC}" srcOrd="1" destOrd="0" presId="urn:microsoft.com/office/officeart/2005/8/layout/matrix1"/>
    <dgm:cxn modelId="{BCEC88FB-E665-4A98-97B3-5EBFAC9B4B71}" type="presOf" srcId="{20F242BE-A5FC-43D0-B300-161FA0562D29}" destId="{74D4323F-7ABB-45AF-BFE7-0EB2F0F49160}" srcOrd="1" destOrd="0" presId="urn:microsoft.com/office/officeart/2005/8/layout/matrix1"/>
    <dgm:cxn modelId="{4C8B53AA-5545-4B30-8778-8F6A565FDDD3}" type="presParOf" srcId="{F36D3F65-A82C-4D6A-B859-AFEA60CA6189}" destId="{5710ED0B-5C56-4424-B6BE-9A14E0D3E32F}" srcOrd="0" destOrd="0" presId="urn:microsoft.com/office/officeart/2005/8/layout/matrix1"/>
    <dgm:cxn modelId="{92EC9B72-58FB-4720-BBDA-1C7E2D5D6AA3}" type="presParOf" srcId="{5710ED0B-5C56-4424-B6BE-9A14E0D3E32F}" destId="{90A92EF3-CC74-424B-A756-40EC2AD4EFBA}" srcOrd="0" destOrd="0" presId="urn:microsoft.com/office/officeart/2005/8/layout/matrix1"/>
    <dgm:cxn modelId="{CC50722E-15AE-4577-B39C-BEA1C810515F}" type="presParOf" srcId="{5710ED0B-5C56-4424-B6BE-9A14E0D3E32F}" destId="{0388FAC7-298C-4D3F-B21E-E3BFE0AC7456}" srcOrd="1" destOrd="0" presId="urn:microsoft.com/office/officeart/2005/8/layout/matrix1"/>
    <dgm:cxn modelId="{06A314F3-1EB8-47E9-8AB8-8C0E8119A8C4}" type="presParOf" srcId="{5710ED0B-5C56-4424-B6BE-9A14E0D3E32F}" destId="{5FC4F552-5956-43A4-A666-F951E76D7DDA}" srcOrd="2" destOrd="0" presId="urn:microsoft.com/office/officeart/2005/8/layout/matrix1"/>
    <dgm:cxn modelId="{5036BAFA-5153-4C93-BD29-501276BDC154}" type="presParOf" srcId="{5710ED0B-5C56-4424-B6BE-9A14E0D3E32F}" destId="{9902017C-2B7A-47BC-8AD1-9243C2EA8F29}" srcOrd="3" destOrd="0" presId="urn:microsoft.com/office/officeart/2005/8/layout/matrix1"/>
    <dgm:cxn modelId="{662B65FC-2854-447B-B098-349D40BA55CB}" type="presParOf" srcId="{5710ED0B-5C56-4424-B6BE-9A14E0D3E32F}" destId="{D00B102B-F0F2-4274-AB07-9DE4DB780D74}" srcOrd="4" destOrd="0" presId="urn:microsoft.com/office/officeart/2005/8/layout/matrix1"/>
    <dgm:cxn modelId="{157FE608-AAE1-4FEB-BB21-F53C1B6AB02E}" type="presParOf" srcId="{5710ED0B-5C56-4424-B6BE-9A14E0D3E32F}" destId="{9ADA691A-BCC6-419F-B329-ECF9AD6C34AC}" srcOrd="5" destOrd="0" presId="urn:microsoft.com/office/officeart/2005/8/layout/matrix1"/>
    <dgm:cxn modelId="{C9134BE5-BA8A-4419-89A2-4BCD5DF5098E}" type="presParOf" srcId="{5710ED0B-5C56-4424-B6BE-9A14E0D3E32F}" destId="{D6851811-F136-4697-AFAD-CA95BADE5664}" srcOrd="6" destOrd="0" presId="urn:microsoft.com/office/officeart/2005/8/layout/matrix1"/>
    <dgm:cxn modelId="{B5AC696E-7223-4AA6-9B46-509ED7054C3A}" type="presParOf" srcId="{5710ED0B-5C56-4424-B6BE-9A14E0D3E32F}" destId="{74D4323F-7ABB-45AF-BFE7-0EB2F0F49160}" srcOrd="7" destOrd="0" presId="urn:microsoft.com/office/officeart/2005/8/layout/matrix1"/>
    <dgm:cxn modelId="{47D026A7-8AC8-48F0-A9AB-088FE350F445}" type="presParOf" srcId="{F36D3F65-A82C-4D6A-B859-AFEA60CA6189}" destId="{DAE59049-17CD-4E6E-9839-6CB634B6ABE0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3ED47-18FD-4C02-8D85-CFEEF2060F5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E864D5-2B98-4E07-A823-72ADBCCA05B6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solidFill>
                <a:srgbClr val="7030A0"/>
              </a:solidFill>
            </a:rPr>
            <a:t>Expressive</a:t>
          </a:r>
          <a:r>
            <a:rPr lang="en-US" sz="1800" b="1" baseline="0" dirty="0">
              <a:solidFill>
                <a:srgbClr val="7030A0"/>
              </a:solidFill>
            </a:rPr>
            <a:t> Skills</a:t>
          </a:r>
          <a:endParaRPr lang="en-US" sz="1800" b="1" dirty="0">
            <a:solidFill>
              <a:srgbClr val="7030A0"/>
            </a:solidFill>
          </a:endParaRPr>
        </a:p>
      </dgm:t>
    </dgm:pt>
    <dgm:pt modelId="{04EEE667-38A4-4FB7-B517-EAC91CD139D9}" type="parTrans" cxnId="{BB89C237-2F6E-4A24-A513-D69A8C5E010D}">
      <dgm:prSet/>
      <dgm:spPr/>
      <dgm:t>
        <a:bodyPr/>
        <a:lstStyle/>
        <a:p>
          <a:endParaRPr lang="en-US"/>
        </a:p>
      </dgm:t>
    </dgm:pt>
    <dgm:pt modelId="{0CE62B07-AE5A-4729-891F-8AF1511C1E1E}" type="sibTrans" cxnId="{BB89C237-2F6E-4A24-A513-D69A8C5E010D}">
      <dgm:prSet/>
      <dgm:spPr/>
      <dgm:t>
        <a:bodyPr/>
        <a:lstStyle/>
        <a:p>
          <a:endParaRPr lang="en-US"/>
        </a:p>
      </dgm:t>
    </dgm:pt>
    <dgm:pt modelId="{32BA5A81-63F4-4131-821B-984876DFB9C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dirty="0">
              <a:solidFill>
                <a:schemeClr val="tx1"/>
              </a:solidFill>
            </a:rPr>
            <a:t>Definition: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>
              <a:solidFill>
                <a:schemeClr val="tx1"/>
              </a:solidFill>
            </a:rPr>
            <a:t>The ability to express the meaning of the dance and communicate with the audience</a:t>
          </a:r>
          <a:r>
            <a:rPr lang="en-US" sz="1200" b="1" dirty="0">
              <a:solidFill>
                <a:schemeClr val="tx1"/>
              </a:solidFill>
            </a:rPr>
            <a:t> </a:t>
          </a:r>
        </a:p>
      </dgm:t>
    </dgm:pt>
    <dgm:pt modelId="{22B0234C-72EA-4F1A-A284-E5F8E6A416E0}" type="parTrans" cxnId="{EC956F23-5841-40B4-8B7E-27F66A81D989}">
      <dgm:prSet/>
      <dgm:spPr/>
      <dgm:t>
        <a:bodyPr/>
        <a:lstStyle/>
        <a:p>
          <a:endParaRPr lang="en-US"/>
        </a:p>
      </dgm:t>
    </dgm:pt>
    <dgm:pt modelId="{DA59AF4D-35F4-4142-86B2-87FF4A744B71}" type="sibTrans" cxnId="{EC956F23-5841-40B4-8B7E-27F66A81D989}">
      <dgm:prSet/>
      <dgm:spPr/>
      <dgm:t>
        <a:bodyPr/>
        <a:lstStyle/>
        <a:p>
          <a:endParaRPr lang="en-US"/>
        </a:p>
      </dgm:t>
    </dgm:pt>
    <dgm:pt modelId="{DDCB8D70-1F54-4FFC-8F74-1C3B3C92B83C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400" b="1" u="sng" dirty="0">
              <a:solidFill>
                <a:schemeClr val="tx1"/>
              </a:solidFill>
            </a:rPr>
            <a:t>Characteristics:</a:t>
          </a:r>
          <a:endParaRPr lang="en-US" sz="1400" b="1" dirty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dirty="0">
              <a:solidFill>
                <a:schemeClr val="tx1"/>
              </a:solidFill>
            </a:rPr>
            <a:t>Facial expressions, musicality, focus, projection, communicating the meaning of the dance</a:t>
          </a:r>
        </a:p>
      </dgm:t>
    </dgm:pt>
    <dgm:pt modelId="{D34B9CC2-36E2-49DB-BF93-4A2E1B4A9980}" type="parTrans" cxnId="{B5417ED1-6E4C-46CB-B3DF-505FBE60AE27}">
      <dgm:prSet/>
      <dgm:spPr/>
      <dgm:t>
        <a:bodyPr/>
        <a:lstStyle/>
        <a:p>
          <a:endParaRPr lang="en-US"/>
        </a:p>
      </dgm:t>
    </dgm:pt>
    <dgm:pt modelId="{7C9F17BE-BF8B-48E8-BD72-A500014AA8E8}" type="sibTrans" cxnId="{B5417ED1-6E4C-46CB-B3DF-505FBE60AE27}">
      <dgm:prSet/>
      <dgm:spPr/>
      <dgm:t>
        <a:bodyPr/>
        <a:lstStyle/>
        <a:p>
          <a:endParaRPr lang="en-US"/>
        </a:p>
      </dgm:t>
    </dgm:pt>
    <dgm:pt modelId="{2118CEEF-C399-4ABF-9936-1C34CCCD4FB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b="1" u="sng" dirty="0">
              <a:solidFill>
                <a:schemeClr val="tx1"/>
              </a:solidFill>
            </a:rPr>
            <a:t>Examples:</a:t>
          </a:r>
        </a:p>
        <a:p>
          <a:r>
            <a:rPr lang="en-US" sz="1200" dirty="0">
              <a:solidFill>
                <a:schemeClr val="tx1"/>
              </a:solidFill>
            </a:rPr>
            <a:t>“In order to show the audience the emotion of the dance, I needed to express sadness in my facial expressions”.</a:t>
          </a:r>
        </a:p>
        <a:p>
          <a:endParaRPr lang="en-US" sz="1400" dirty="0"/>
        </a:p>
      </dgm:t>
    </dgm:pt>
    <dgm:pt modelId="{08260D97-C9C3-4411-8E52-C28E3DE44BAE}" type="parTrans" cxnId="{A36793CB-DD26-480B-85E0-E6558F6BDE4A}">
      <dgm:prSet/>
      <dgm:spPr/>
      <dgm:t>
        <a:bodyPr/>
        <a:lstStyle/>
        <a:p>
          <a:endParaRPr lang="en-US"/>
        </a:p>
      </dgm:t>
    </dgm:pt>
    <dgm:pt modelId="{42CA0DDB-286C-415F-9E85-D616B5FF65B4}" type="sibTrans" cxnId="{A36793CB-DD26-480B-85E0-E6558F6BDE4A}">
      <dgm:prSet/>
      <dgm:spPr/>
      <dgm:t>
        <a:bodyPr/>
        <a:lstStyle/>
        <a:p>
          <a:endParaRPr lang="en-US"/>
        </a:p>
      </dgm:t>
    </dgm:pt>
    <dgm:pt modelId="{20F242BE-A5FC-43D0-B300-161FA0562D2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Non-examples: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>
              <a:solidFill>
                <a:schemeClr val="tx1"/>
              </a:solidFill>
            </a:rPr>
            <a:t>Strength, stamina, timing</a:t>
          </a:r>
        </a:p>
        <a:p>
          <a:endParaRPr lang="en-US" dirty="0"/>
        </a:p>
      </dgm:t>
    </dgm:pt>
    <dgm:pt modelId="{E5E39F46-573C-424A-A342-DAC090C568A2}" type="parTrans" cxnId="{0724EECD-7E9E-44BA-BE9B-3D33DE035451}">
      <dgm:prSet/>
      <dgm:spPr/>
      <dgm:t>
        <a:bodyPr/>
        <a:lstStyle/>
        <a:p>
          <a:endParaRPr lang="en-US"/>
        </a:p>
      </dgm:t>
    </dgm:pt>
    <dgm:pt modelId="{9111D149-AAEE-454D-83EE-4583EE2DE371}" type="sibTrans" cxnId="{0724EECD-7E9E-44BA-BE9B-3D33DE035451}">
      <dgm:prSet/>
      <dgm:spPr/>
      <dgm:t>
        <a:bodyPr/>
        <a:lstStyle/>
        <a:p>
          <a:endParaRPr lang="en-US"/>
        </a:p>
      </dgm:t>
    </dgm:pt>
    <dgm:pt modelId="{F36D3F65-A82C-4D6A-B859-AFEA60CA6189}" type="pres">
      <dgm:prSet presAssocID="{4413ED47-18FD-4C02-8D85-CFEEF2060F5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10ED0B-5C56-4424-B6BE-9A14E0D3E32F}" type="pres">
      <dgm:prSet presAssocID="{4413ED47-18FD-4C02-8D85-CFEEF2060F59}" presName="matrix" presStyleCnt="0"/>
      <dgm:spPr/>
    </dgm:pt>
    <dgm:pt modelId="{90A92EF3-CC74-424B-A756-40EC2AD4EFBA}" type="pres">
      <dgm:prSet presAssocID="{4413ED47-18FD-4C02-8D85-CFEEF2060F59}" presName="tile1" presStyleLbl="node1" presStyleIdx="0" presStyleCnt="4" custScaleX="99877" custLinFactNeighborX="814" custLinFactNeighborY="0"/>
      <dgm:spPr/>
    </dgm:pt>
    <dgm:pt modelId="{0388FAC7-298C-4D3F-B21E-E3BFE0AC7456}" type="pres">
      <dgm:prSet presAssocID="{4413ED47-18FD-4C02-8D85-CFEEF2060F5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FC4F552-5956-43A4-A666-F951E76D7DDA}" type="pres">
      <dgm:prSet presAssocID="{4413ED47-18FD-4C02-8D85-CFEEF2060F59}" presName="tile2" presStyleLbl="node1" presStyleIdx="1" presStyleCnt="4"/>
      <dgm:spPr/>
    </dgm:pt>
    <dgm:pt modelId="{9902017C-2B7A-47BC-8AD1-9243C2EA8F29}" type="pres">
      <dgm:prSet presAssocID="{4413ED47-18FD-4C02-8D85-CFEEF2060F5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00B102B-F0F2-4274-AB07-9DE4DB780D74}" type="pres">
      <dgm:prSet presAssocID="{4413ED47-18FD-4C02-8D85-CFEEF2060F59}" presName="tile3" presStyleLbl="node1" presStyleIdx="2" presStyleCnt="4"/>
      <dgm:spPr/>
    </dgm:pt>
    <dgm:pt modelId="{9ADA691A-BCC6-419F-B329-ECF9AD6C34AC}" type="pres">
      <dgm:prSet presAssocID="{4413ED47-18FD-4C02-8D85-CFEEF2060F5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6851811-F136-4697-AFAD-CA95BADE5664}" type="pres">
      <dgm:prSet presAssocID="{4413ED47-18FD-4C02-8D85-CFEEF2060F59}" presName="tile4" presStyleLbl="node1" presStyleIdx="3" presStyleCnt="4" custLinFactNeighborX="419" custLinFactNeighborY="1336"/>
      <dgm:spPr/>
    </dgm:pt>
    <dgm:pt modelId="{74D4323F-7ABB-45AF-BFE7-0EB2F0F49160}" type="pres">
      <dgm:prSet presAssocID="{4413ED47-18FD-4C02-8D85-CFEEF2060F5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AE59049-17CD-4E6E-9839-6CB634B6ABE0}" type="pres">
      <dgm:prSet presAssocID="{4413ED47-18FD-4C02-8D85-CFEEF2060F59}" presName="centerTile" presStyleLbl="fgShp" presStyleIdx="0" presStyleCnt="1" custScaleX="106259" custScaleY="106752">
        <dgm:presLayoutVars>
          <dgm:chMax val="0"/>
          <dgm:chPref val="0"/>
        </dgm:presLayoutVars>
      </dgm:prSet>
      <dgm:spPr/>
    </dgm:pt>
  </dgm:ptLst>
  <dgm:cxnLst>
    <dgm:cxn modelId="{EC956F23-5841-40B4-8B7E-27F66A81D989}" srcId="{DAE864D5-2B98-4E07-A823-72ADBCCA05B6}" destId="{32BA5A81-63F4-4131-821B-984876DFB9C7}" srcOrd="0" destOrd="0" parTransId="{22B0234C-72EA-4F1A-A284-E5F8E6A416E0}" sibTransId="{DA59AF4D-35F4-4142-86B2-87FF4A744B71}"/>
    <dgm:cxn modelId="{75B34E33-D60D-423D-A4AE-26920E5121DF}" type="presOf" srcId="{32BA5A81-63F4-4131-821B-984876DFB9C7}" destId="{0388FAC7-298C-4D3F-B21E-E3BFE0AC7456}" srcOrd="1" destOrd="0" presId="urn:microsoft.com/office/officeart/2005/8/layout/matrix1"/>
    <dgm:cxn modelId="{BB89C237-2F6E-4A24-A513-D69A8C5E010D}" srcId="{4413ED47-18FD-4C02-8D85-CFEEF2060F59}" destId="{DAE864D5-2B98-4E07-A823-72ADBCCA05B6}" srcOrd="0" destOrd="0" parTransId="{04EEE667-38A4-4FB7-B517-EAC91CD139D9}" sibTransId="{0CE62B07-AE5A-4729-891F-8AF1511C1E1E}"/>
    <dgm:cxn modelId="{E82C445F-B7FC-4D89-914C-3A2115AF2097}" type="presOf" srcId="{DAE864D5-2B98-4E07-A823-72ADBCCA05B6}" destId="{DAE59049-17CD-4E6E-9839-6CB634B6ABE0}" srcOrd="0" destOrd="0" presId="urn:microsoft.com/office/officeart/2005/8/layout/matrix1"/>
    <dgm:cxn modelId="{A709B46A-E734-4C98-B0DB-DA332E115DBB}" type="presOf" srcId="{20F242BE-A5FC-43D0-B300-161FA0562D29}" destId="{D6851811-F136-4697-AFAD-CA95BADE5664}" srcOrd="0" destOrd="0" presId="urn:microsoft.com/office/officeart/2005/8/layout/matrix1"/>
    <dgm:cxn modelId="{B2D56C9A-957B-40DB-97B8-640BCF3147FF}" type="presOf" srcId="{DDCB8D70-1F54-4FFC-8F74-1C3B3C92B83C}" destId="{5FC4F552-5956-43A4-A666-F951E76D7DDA}" srcOrd="0" destOrd="0" presId="urn:microsoft.com/office/officeart/2005/8/layout/matrix1"/>
    <dgm:cxn modelId="{F55F689B-20CE-4F0E-AEEE-A60782B869AB}" type="presOf" srcId="{32BA5A81-63F4-4131-821B-984876DFB9C7}" destId="{90A92EF3-CC74-424B-A756-40EC2AD4EFBA}" srcOrd="0" destOrd="0" presId="urn:microsoft.com/office/officeart/2005/8/layout/matrix1"/>
    <dgm:cxn modelId="{33F582AD-73CD-41B9-A07B-59682BC69866}" type="presOf" srcId="{DDCB8D70-1F54-4FFC-8F74-1C3B3C92B83C}" destId="{9902017C-2B7A-47BC-8AD1-9243C2EA8F29}" srcOrd="1" destOrd="0" presId="urn:microsoft.com/office/officeart/2005/8/layout/matrix1"/>
    <dgm:cxn modelId="{693302AF-68FB-4675-8DBF-CBFA8F1D62B8}" type="presOf" srcId="{2118CEEF-C399-4ABF-9936-1C34CCCD4FB0}" destId="{D00B102B-F0F2-4274-AB07-9DE4DB780D74}" srcOrd="0" destOrd="0" presId="urn:microsoft.com/office/officeart/2005/8/layout/matrix1"/>
    <dgm:cxn modelId="{A36793CB-DD26-480B-85E0-E6558F6BDE4A}" srcId="{DAE864D5-2B98-4E07-A823-72ADBCCA05B6}" destId="{2118CEEF-C399-4ABF-9936-1C34CCCD4FB0}" srcOrd="2" destOrd="0" parTransId="{08260D97-C9C3-4411-8E52-C28E3DE44BAE}" sibTransId="{42CA0DDB-286C-415F-9E85-D616B5FF65B4}"/>
    <dgm:cxn modelId="{0724EECD-7E9E-44BA-BE9B-3D33DE035451}" srcId="{DAE864D5-2B98-4E07-A823-72ADBCCA05B6}" destId="{20F242BE-A5FC-43D0-B300-161FA0562D29}" srcOrd="3" destOrd="0" parTransId="{E5E39F46-573C-424A-A342-DAC090C568A2}" sibTransId="{9111D149-AAEE-454D-83EE-4583EE2DE371}"/>
    <dgm:cxn modelId="{3087E1CE-496F-4BE8-BFDF-894148295807}" type="presOf" srcId="{4413ED47-18FD-4C02-8D85-CFEEF2060F59}" destId="{F36D3F65-A82C-4D6A-B859-AFEA60CA6189}" srcOrd="0" destOrd="0" presId="urn:microsoft.com/office/officeart/2005/8/layout/matrix1"/>
    <dgm:cxn modelId="{B5417ED1-6E4C-46CB-B3DF-505FBE60AE27}" srcId="{DAE864D5-2B98-4E07-A823-72ADBCCA05B6}" destId="{DDCB8D70-1F54-4FFC-8F74-1C3B3C92B83C}" srcOrd="1" destOrd="0" parTransId="{D34B9CC2-36E2-49DB-BF93-4A2E1B4A9980}" sibTransId="{7C9F17BE-BF8B-48E8-BD72-A500014AA8E8}"/>
    <dgm:cxn modelId="{B74208E0-C28D-4479-9F39-295942456CD7}" type="presOf" srcId="{2118CEEF-C399-4ABF-9936-1C34CCCD4FB0}" destId="{9ADA691A-BCC6-419F-B329-ECF9AD6C34AC}" srcOrd="1" destOrd="0" presId="urn:microsoft.com/office/officeart/2005/8/layout/matrix1"/>
    <dgm:cxn modelId="{BCEC88FB-E665-4A98-97B3-5EBFAC9B4B71}" type="presOf" srcId="{20F242BE-A5FC-43D0-B300-161FA0562D29}" destId="{74D4323F-7ABB-45AF-BFE7-0EB2F0F49160}" srcOrd="1" destOrd="0" presId="urn:microsoft.com/office/officeart/2005/8/layout/matrix1"/>
    <dgm:cxn modelId="{4C8B53AA-5545-4B30-8778-8F6A565FDDD3}" type="presParOf" srcId="{F36D3F65-A82C-4D6A-B859-AFEA60CA6189}" destId="{5710ED0B-5C56-4424-B6BE-9A14E0D3E32F}" srcOrd="0" destOrd="0" presId="urn:microsoft.com/office/officeart/2005/8/layout/matrix1"/>
    <dgm:cxn modelId="{92EC9B72-58FB-4720-BBDA-1C7E2D5D6AA3}" type="presParOf" srcId="{5710ED0B-5C56-4424-B6BE-9A14E0D3E32F}" destId="{90A92EF3-CC74-424B-A756-40EC2AD4EFBA}" srcOrd="0" destOrd="0" presId="urn:microsoft.com/office/officeart/2005/8/layout/matrix1"/>
    <dgm:cxn modelId="{CC50722E-15AE-4577-B39C-BEA1C810515F}" type="presParOf" srcId="{5710ED0B-5C56-4424-B6BE-9A14E0D3E32F}" destId="{0388FAC7-298C-4D3F-B21E-E3BFE0AC7456}" srcOrd="1" destOrd="0" presId="urn:microsoft.com/office/officeart/2005/8/layout/matrix1"/>
    <dgm:cxn modelId="{06A314F3-1EB8-47E9-8AB8-8C0E8119A8C4}" type="presParOf" srcId="{5710ED0B-5C56-4424-B6BE-9A14E0D3E32F}" destId="{5FC4F552-5956-43A4-A666-F951E76D7DDA}" srcOrd="2" destOrd="0" presId="urn:microsoft.com/office/officeart/2005/8/layout/matrix1"/>
    <dgm:cxn modelId="{5036BAFA-5153-4C93-BD29-501276BDC154}" type="presParOf" srcId="{5710ED0B-5C56-4424-B6BE-9A14E0D3E32F}" destId="{9902017C-2B7A-47BC-8AD1-9243C2EA8F29}" srcOrd="3" destOrd="0" presId="urn:microsoft.com/office/officeart/2005/8/layout/matrix1"/>
    <dgm:cxn modelId="{662B65FC-2854-447B-B098-349D40BA55CB}" type="presParOf" srcId="{5710ED0B-5C56-4424-B6BE-9A14E0D3E32F}" destId="{D00B102B-F0F2-4274-AB07-9DE4DB780D74}" srcOrd="4" destOrd="0" presId="urn:microsoft.com/office/officeart/2005/8/layout/matrix1"/>
    <dgm:cxn modelId="{157FE608-AAE1-4FEB-BB21-F53C1B6AB02E}" type="presParOf" srcId="{5710ED0B-5C56-4424-B6BE-9A14E0D3E32F}" destId="{9ADA691A-BCC6-419F-B329-ECF9AD6C34AC}" srcOrd="5" destOrd="0" presId="urn:microsoft.com/office/officeart/2005/8/layout/matrix1"/>
    <dgm:cxn modelId="{C9134BE5-BA8A-4419-89A2-4BCD5DF5098E}" type="presParOf" srcId="{5710ED0B-5C56-4424-B6BE-9A14E0D3E32F}" destId="{D6851811-F136-4697-AFAD-CA95BADE5664}" srcOrd="6" destOrd="0" presId="urn:microsoft.com/office/officeart/2005/8/layout/matrix1"/>
    <dgm:cxn modelId="{B5AC696E-7223-4AA6-9B46-509ED7054C3A}" type="presParOf" srcId="{5710ED0B-5C56-4424-B6BE-9A14E0D3E32F}" destId="{74D4323F-7ABB-45AF-BFE7-0EB2F0F49160}" srcOrd="7" destOrd="0" presId="urn:microsoft.com/office/officeart/2005/8/layout/matrix1"/>
    <dgm:cxn modelId="{47D026A7-8AC8-48F0-A9AB-088FE350F445}" type="presParOf" srcId="{F36D3F65-A82C-4D6A-B859-AFEA60CA6189}" destId="{DAE59049-17CD-4E6E-9839-6CB634B6ABE0}" srcOrd="1" destOrd="0" presId="urn:microsoft.com/office/officeart/2005/8/layout/matrix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92EF3-CC74-424B-A756-40EC2AD4EFBA}">
      <dsp:nvSpPr>
        <dsp:cNvPr id="0" name=""/>
        <dsp:cNvSpPr/>
      </dsp:nvSpPr>
      <dsp:spPr>
        <a:xfrm rot="16200000">
          <a:off x="536174" y="-516081"/>
          <a:ext cx="1436254" cy="2468418"/>
        </a:xfrm>
        <a:prstGeom prst="round1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tx1"/>
              </a:solidFill>
            </a:rPr>
            <a:t>Definition: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>
              <a:solidFill>
                <a:schemeClr val="tx1"/>
              </a:solidFill>
            </a:rPr>
            <a:t>The skills your body needs to perform with control and make the dance look easy!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</a:p>
      </dsp:txBody>
      <dsp:txXfrm rot="5400000">
        <a:off x="20092" y="1"/>
        <a:ext cx="2468418" cy="1077190"/>
      </dsp:txXfrm>
    </dsp:sp>
    <dsp:sp modelId="{5FC4F552-5956-43A4-A666-F951E76D7DDA}">
      <dsp:nvSpPr>
        <dsp:cNvPr id="0" name=""/>
        <dsp:cNvSpPr/>
      </dsp:nvSpPr>
      <dsp:spPr>
        <a:xfrm>
          <a:off x="2468418" y="0"/>
          <a:ext cx="2468418" cy="1436254"/>
        </a:xfrm>
        <a:prstGeom prst="round1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>
            <a:buNone/>
          </a:pPr>
          <a:r>
            <a:rPr lang="en-US" sz="1400" b="1" u="sng" kern="1200" dirty="0">
              <a:solidFill>
                <a:schemeClr val="tx1"/>
              </a:solidFill>
            </a:rPr>
            <a:t>Characteristics:</a:t>
          </a:r>
          <a:endParaRPr lang="en-US" sz="1400" b="1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kern="1200" dirty="0">
              <a:solidFill>
                <a:schemeClr val="tx1"/>
              </a:solidFill>
            </a:rPr>
            <a:t>Strength, stamina, flexibility, control, posture, balance, co-ordination</a:t>
          </a:r>
        </a:p>
      </dsp:txBody>
      <dsp:txXfrm>
        <a:off x="2468418" y="0"/>
        <a:ext cx="2468418" cy="1077190"/>
      </dsp:txXfrm>
    </dsp:sp>
    <dsp:sp modelId="{D00B102B-F0F2-4274-AB07-9DE4DB780D74}">
      <dsp:nvSpPr>
        <dsp:cNvPr id="0" name=""/>
        <dsp:cNvSpPr/>
      </dsp:nvSpPr>
      <dsp:spPr>
        <a:xfrm rot="10800000">
          <a:off x="0" y="1436254"/>
          <a:ext cx="2468418" cy="1436254"/>
        </a:xfrm>
        <a:prstGeom prst="round1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tx1"/>
              </a:solidFill>
            </a:rPr>
            <a:t>Examples: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“I needed to develop my physical skill of stamina as the dance was 30 minutes long and I started to loose strength and control </a:t>
          </a:r>
          <a:r>
            <a:rPr lang="en-US" sz="1200" kern="1200" dirty="0"/>
            <a:t>after 20 minutes”.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0" y="1795318"/>
        <a:ext cx="2468418" cy="1077190"/>
      </dsp:txXfrm>
    </dsp:sp>
    <dsp:sp modelId="{D6851811-F136-4697-AFAD-CA95BADE5664}">
      <dsp:nvSpPr>
        <dsp:cNvPr id="0" name=""/>
        <dsp:cNvSpPr/>
      </dsp:nvSpPr>
      <dsp:spPr>
        <a:xfrm rot="5400000">
          <a:off x="2984499" y="920172"/>
          <a:ext cx="1436254" cy="2468418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tx1"/>
              </a:solidFill>
            </a:rPr>
            <a:t>Non-examples:</a:t>
          </a:r>
          <a:endParaRPr lang="en-US" sz="1200" b="1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Expressive skills, specific styles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-5400000">
        <a:off x="2468417" y="1795318"/>
        <a:ext cx="2468418" cy="1077190"/>
      </dsp:txXfrm>
    </dsp:sp>
    <dsp:sp modelId="{DAE59049-17CD-4E6E-9839-6CB634B6ABE0}">
      <dsp:nvSpPr>
        <dsp:cNvPr id="0" name=""/>
        <dsp:cNvSpPr/>
      </dsp:nvSpPr>
      <dsp:spPr>
        <a:xfrm>
          <a:off x="1639177" y="993209"/>
          <a:ext cx="1608361" cy="84305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Physical Skills</a:t>
          </a:r>
        </a:p>
      </dsp:txBody>
      <dsp:txXfrm>
        <a:off x="1680332" y="1034364"/>
        <a:ext cx="1526051" cy="760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92EF3-CC74-424B-A756-40EC2AD4EFBA}">
      <dsp:nvSpPr>
        <dsp:cNvPr id="0" name=""/>
        <dsp:cNvSpPr/>
      </dsp:nvSpPr>
      <dsp:spPr>
        <a:xfrm rot="16200000">
          <a:off x="670717" y="-646788"/>
          <a:ext cx="1436255" cy="2729832"/>
        </a:xfrm>
        <a:prstGeom prst="round1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tx1"/>
              </a:solidFill>
            </a:rPr>
            <a:t>Definition: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>
              <a:solidFill>
                <a:schemeClr val="tx1"/>
              </a:solidFill>
            </a:rPr>
            <a:t>The ability to express the meaning of the dance and communicate with the audience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</a:p>
      </dsp:txBody>
      <dsp:txXfrm rot="5400000">
        <a:off x="23929" y="0"/>
        <a:ext cx="2729832" cy="1077191"/>
      </dsp:txXfrm>
    </dsp:sp>
    <dsp:sp modelId="{5FC4F552-5956-43A4-A666-F951E76D7DDA}">
      <dsp:nvSpPr>
        <dsp:cNvPr id="0" name=""/>
        <dsp:cNvSpPr/>
      </dsp:nvSpPr>
      <dsp:spPr>
        <a:xfrm>
          <a:off x="2733194" y="0"/>
          <a:ext cx="2733194" cy="1436255"/>
        </a:xfrm>
        <a:prstGeom prst="round1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>
            <a:buNone/>
          </a:pPr>
          <a:r>
            <a:rPr lang="en-US" sz="1400" b="1" u="sng" kern="1200" dirty="0">
              <a:solidFill>
                <a:schemeClr val="tx1"/>
              </a:solidFill>
            </a:rPr>
            <a:t>Characteristics:</a:t>
          </a:r>
          <a:endParaRPr lang="en-US" sz="1400" b="1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kern="1200" dirty="0">
              <a:solidFill>
                <a:schemeClr val="tx1"/>
              </a:solidFill>
            </a:rPr>
            <a:t>Facial expressions, musicality, focus, projection, communicating the meaning of the dance</a:t>
          </a:r>
        </a:p>
      </dsp:txBody>
      <dsp:txXfrm>
        <a:off x="2733194" y="0"/>
        <a:ext cx="2733194" cy="1077191"/>
      </dsp:txXfrm>
    </dsp:sp>
    <dsp:sp modelId="{D00B102B-F0F2-4274-AB07-9DE4DB780D74}">
      <dsp:nvSpPr>
        <dsp:cNvPr id="0" name=""/>
        <dsp:cNvSpPr/>
      </dsp:nvSpPr>
      <dsp:spPr>
        <a:xfrm rot="10800000">
          <a:off x="0" y="1436255"/>
          <a:ext cx="2733194" cy="1436255"/>
        </a:xfrm>
        <a:prstGeom prst="round1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tx1"/>
              </a:solidFill>
            </a:rPr>
            <a:t>Examples: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“In order to show the audience the emotion of the dance, I needed to express sadness in my facial expressions”.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 rot="10800000">
        <a:off x="0" y="1795318"/>
        <a:ext cx="2733194" cy="1077191"/>
      </dsp:txXfrm>
    </dsp:sp>
    <dsp:sp modelId="{D6851811-F136-4697-AFAD-CA95BADE5664}">
      <dsp:nvSpPr>
        <dsp:cNvPr id="0" name=""/>
        <dsp:cNvSpPr/>
      </dsp:nvSpPr>
      <dsp:spPr>
        <a:xfrm rot="5400000">
          <a:off x="3381664" y="787785"/>
          <a:ext cx="1436255" cy="2733194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chemeClr val="tx1"/>
              </a:solidFill>
            </a:rPr>
            <a:t>Non-examples:</a:t>
          </a:r>
          <a:endParaRPr lang="en-US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Strength, stamina, timing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2733195" y="1795318"/>
        <a:ext cx="2733194" cy="1077191"/>
      </dsp:txXfrm>
    </dsp:sp>
    <dsp:sp modelId="{DAE59049-17CD-4E6E-9839-6CB634B6ABE0}">
      <dsp:nvSpPr>
        <dsp:cNvPr id="0" name=""/>
        <dsp:cNvSpPr/>
      </dsp:nvSpPr>
      <dsp:spPr>
        <a:xfrm>
          <a:off x="1861914" y="1052947"/>
          <a:ext cx="1742559" cy="76661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7030A0"/>
              </a:solidFill>
            </a:rPr>
            <a:t>Expressive</a:t>
          </a:r>
          <a:r>
            <a:rPr lang="en-US" sz="1800" b="1" kern="1200" baseline="0" dirty="0">
              <a:solidFill>
                <a:srgbClr val="7030A0"/>
              </a:solidFill>
            </a:rPr>
            <a:t> Skills</a:t>
          </a:r>
          <a:endParaRPr lang="en-US" sz="1800" b="1" kern="1200" dirty="0">
            <a:solidFill>
              <a:srgbClr val="7030A0"/>
            </a:solidFill>
          </a:endParaRPr>
        </a:p>
      </dsp:txBody>
      <dsp:txXfrm>
        <a:off x="1899337" y="1090370"/>
        <a:ext cx="1667713" cy="691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4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1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52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45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88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6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5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9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81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5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13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34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3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685" r:id="rId2"/>
    <p:sldLayoutId id="2147483686" r:id="rId3"/>
    <p:sldLayoutId id="2147483759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youtu.be/Si3IRAPJkkU?si=uVgVr4sot9ss2__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43DDCCB-862D-4FB0-86B0-A05A39696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5" t="34583" r="1968" b="56354"/>
          <a:stretch/>
        </p:blipFill>
        <p:spPr>
          <a:xfrm>
            <a:off x="-1" y="0"/>
            <a:ext cx="12192001" cy="932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93ACA6-08D1-49C9-A0A0-DE0C24FA2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5" t="34583" r="1968" b="61669"/>
          <a:stretch/>
        </p:blipFill>
        <p:spPr>
          <a:xfrm flipV="1">
            <a:off x="0" y="6460816"/>
            <a:ext cx="12192001" cy="3971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5FCB80-F881-43A5-A244-1E911907CB40}"/>
              </a:ext>
            </a:extLst>
          </p:cNvPr>
          <p:cNvSpPr/>
          <p:nvPr/>
        </p:nvSpPr>
        <p:spPr>
          <a:xfrm>
            <a:off x="-268140" y="732665"/>
            <a:ext cx="647792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u="sng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cs typeface="Arial"/>
              </a:rPr>
              <a:t>Year 8 Dance: Knowledge Organiser: Term 1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720" t="23216" r="12719" b="16589"/>
          <a:stretch/>
        </p:blipFill>
        <p:spPr>
          <a:xfrm>
            <a:off x="61879" y="2657762"/>
            <a:ext cx="6354161" cy="36122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16040" y="196100"/>
            <a:ext cx="5775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The </a:t>
            </a:r>
            <a:r>
              <a:rPr lang="en-US" b="1" u="sng" dirty="0" err="1"/>
              <a:t>Windrush</a:t>
            </a:r>
            <a:r>
              <a:rPr lang="en-US" b="1" u="sng" dirty="0"/>
              <a:t> Generation </a:t>
            </a:r>
          </a:p>
          <a:p>
            <a:r>
              <a:rPr lang="en-US" b="1" u="sng" dirty="0">
                <a:hlinkClick r:id="rId4"/>
              </a:rPr>
              <a:t>BBC </a:t>
            </a:r>
            <a:r>
              <a:rPr lang="en-US" b="1" u="sng" dirty="0" err="1">
                <a:hlinkClick r:id="rId4"/>
              </a:rPr>
              <a:t>Bitesize</a:t>
            </a:r>
            <a:r>
              <a:rPr lang="en-US" b="1" u="sng" dirty="0">
                <a:hlinkClick r:id="rId4"/>
              </a:rPr>
              <a:t> </a:t>
            </a:r>
            <a:r>
              <a:rPr lang="en-US" b="1" u="sng" dirty="0" err="1">
                <a:hlinkClick r:id="rId4"/>
              </a:rPr>
              <a:t>Windrush</a:t>
            </a:r>
            <a:r>
              <a:rPr lang="en-US" b="1" u="sng" dirty="0">
                <a:hlinkClick r:id="rId4"/>
              </a:rPr>
              <a:t> Generation Video Link</a:t>
            </a:r>
            <a:endParaRPr lang="en-US" b="1" u="sng" dirty="0"/>
          </a:p>
          <a:p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1948 Britain was just starting to recover from the </a:t>
            </a:r>
            <a:r>
              <a:rPr lang="en-US" sz="1400" b="1" dirty="0"/>
              <a:t>Second World War.</a:t>
            </a:r>
            <a:r>
              <a:rPr lang="en-US" sz="1400" dirty="0"/>
              <a:t> Towns and cities had been bombed. Thousands of homes and buildings were destroyed and they all </a:t>
            </a:r>
            <a:r>
              <a:rPr lang="en-US" sz="1400" b="1" dirty="0"/>
              <a:t>needed to be rebuilt.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the Caribbean, thousands of men and women had served in the British armed forces. After the war, some of them </a:t>
            </a:r>
            <a:r>
              <a:rPr lang="en-US" sz="1400" b="1" dirty="0"/>
              <a:t>answered an advert to come to Britain</a:t>
            </a:r>
            <a:r>
              <a:rPr lang="en-US" sz="1400" dirty="0"/>
              <a:t> where there were lots of different jobs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Other people just wanted to see England, which they’d heard so much about. </a:t>
            </a:r>
            <a:r>
              <a:rPr lang="en-US" sz="1400" b="1" dirty="0"/>
              <a:t>They all got on a ship,</a:t>
            </a:r>
            <a:r>
              <a:rPr lang="en-US" sz="1400" dirty="0"/>
              <a:t> Empire </a:t>
            </a:r>
            <a:r>
              <a:rPr lang="en-US" sz="1400" dirty="0" err="1"/>
              <a:t>Windrush</a:t>
            </a:r>
            <a:r>
              <a:rPr lang="en-US" sz="1400" dirty="0"/>
              <a:t>, which left the </a:t>
            </a:r>
            <a:r>
              <a:rPr lang="en-US" sz="1400" b="1" dirty="0"/>
              <a:t>Caribbean </a:t>
            </a:r>
            <a:r>
              <a:rPr lang="en-US" sz="1400" dirty="0"/>
              <a:t>to </a:t>
            </a:r>
            <a:r>
              <a:rPr lang="en-US" sz="1400" b="1" dirty="0"/>
              <a:t>travel thousands of miles across the Atlantic Ocean</a:t>
            </a:r>
            <a:r>
              <a:rPr lang="en-US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was the first time so many Caribbean people had come to live in Britain. </a:t>
            </a:r>
            <a:r>
              <a:rPr lang="en-US" sz="1400" b="1" dirty="0"/>
              <a:t>Many more arrived in the following 23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It was on the 22nd June </a:t>
            </a:r>
            <a:r>
              <a:rPr lang="en-US" sz="1400" b="1" dirty="0"/>
              <a:t>1948 that the Empire </a:t>
            </a:r>
            <a:r>
              <a:rPr lang="en-US" sz="1400" b="1" dirty="0" err="1"/>
              <a:t>Windrush</a:t>
            </a:r>
            <a:r>
              <a:rPr lang="en-US" sz="1400" b="1" dirty="0"/>
              <a:t> arrived at </a:t>
            </a:r>
            <a:r>
              <a:rPr lang="en-US" sz="1400" b="1" dirty="0" err="1"/>
              <a:t>Tilbury</a:t>
            </a:r>
            <a:r>
              <a:rPr lang="en-US" sz="1400" b="1" dirty="0"/>
              <a:t> Docks in Essex</a:t>
            </a:r>
            <a:r>
              <a:rPr lang="en-US" sz="1400" dirty="0"/>
              <a:t>. But when its passengers got off, they found that </a:t>
            </a:r>
            <a:r>
              <a:rPr lang="en-US" sz="1400" b="1" dirty="0"/>
              <a:t>Britain was not as friendly to them as they had hoped. </a:t>
            </a:r>
            <a:r>
              <a:rPr lang="en-US" sz="1400" dirty="0"/>
              <a:t>It was </a:t>
            </a:r>
            <a:r>
              <a:rPr lang="en-US" sz="1400" b="1" dirty="0"/>
              <a:t>cold and grey</a:t>
            </a:r>
            <a:r>
              <a:rPr lang="en-US" sz="1400" dirty="0"/>
              <a:t> and the Caribbean people soon experienced </a:t>
            </a:r>
            <a:r>
              <a:rPr lang="en-US" sz="1400" b="1" dirty="0"/>
              <a:t>racism and discrimination.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They found it </a:t>
            </a:r>
            <a:r>
              <a:rPr lang="en-US" sz="1400" b="1" dirty="0"/>
              <a:t>hard to get proper homes to live in</a:t>
            </a:r>
            <a:r>
              <a:rPr lang="en-US" sz="1400" dirty="0"/>
              <a:t> and to </a:t>
            </a:r>
            <a:r>
              <a:rPr lang="en-US" sz="1400" b="1" dirty="0"/>
              <a:t>make friends with British people</a:t>
            </a:r>
            <a:r>
              <a:rPr lang="en-US" sz="1400" dirty="0"/>
              <a:t>. Later </a:t>
            </a:r>
            <a:r>
              <a:rPr lang="en-US" sz="1400" b="1" dirty="0"/>
              <a:t>many of their children were bullied at school because of the </a:t>
            </a:r>
            <a:r>
              <a:rPr lang="en-US" sz="1400" b="1" dirty="0" err="1"/>
              <a:t>colour</a:t>
            </a:r>
            <a:r>
              <a:rPr lang="en-US" sz="1400" b="1" dirty="0"/>
              <a:t> of their skin.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There were racial attacks and years later, race riots broke out in cities across Britain. Settling into a new country was difficult and black people had to </a:t>
            </a:r>
            <a:r>
              <a:rPr lang="en-US" sz="1400" b="1" dirty="0"/>
              <a:t>stick together and support one another.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The </a:t>
            </a:r>
            <a:r>
              <a:rPr lang="en-US" sz="1400" dirty="0" err="1">
                <a:ea typeface="+mn-lt"/>
                <a:cs typeface="+mn-lt"/>
              </a:rPr>
              <a:t>Windrush</a:t>
            </a:r>
            <a:r>
              <a:rPr lang="en-US" sz="1400" dirty="0">
                <a:ea typeface="+mn-lt"/>
                <a:cs typeface="+mn-lt"/>
              </a:rPr>
              <a:t> Generation worked in important jobs in </a:t>
            </a:r>
            <a:r>
              <a:rPr lang="en-US" sz="1400" b="1" dirty="0">
                <a:ea typeface="+mn-lt"/>
                <a:cs typeface="+mn-lt"/>
              </a:rPr>
              <a:t>transport and healthcare. </a:t>
            </a:r>
            <a:r>
              <a:rPr lang="en-US" sz="1400" dirty="0">
                <a:ea typeface="+mn-lt"/>
                <a:cs typeface="+mn-lt"/>
              </a:rPr>
              <a:t>They brought </a:t>
            </a:r>
            <a:r>
              <a:rPr lang="en-US" sz="1400" b="1" dirty="0">
                <a:ea typeface="+mn-lt"/>
                <a:cs typeface="+mn-lt"/>
              </a:rPr>
              <a:t>music, food</a:t>
            </a:r>
            <a:r>
              <a:rPr lang="en-US" sz="1400" dirty="0">
                <a:ea typeface="+mn-lt"/>
                <a:cs typeface="+mn-lt"/>
              </a:rPr>
              <a:t> and much more to British culture.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In 1966 Claudia Jones started the </a:t>
            </a:r>
            <a:r>
              <a:rPr lang="en-US" sz="1400" b="1" dirty="0" err="1">
                <a:ea typeface="+mn-lt"/>
                <a:cs typeface="+mn-lt"/>
              </a:rPr>
              <a:t>Notting</a:t>
            </a:r>
            <a:r>
              <a:rPr lang="en-US" sz="1400" b="1" dirty="0">
                <a:ea typeface="+mn-lt"/>
                <a:cs typeface="+mn-lt"/>
              </a:rPr>
              <a:t> Hill Carnival</a:t>
            </a:r>
            <a:r>
              <a:rPr lang="en-US" sz="1400" dirty="0">
                <a:ea typeface="+mn-lt"/>
                <a:cs typeface="+mn-lt"/>
              </a:rPr>
              <a:t>. This is a celebration in London of Caribbean </a:t>
            </a:r>
            <a:r>
              <a:rPr lang="en-US" sz="1400" b="1" dirty="0">
                <a:ea typeface="+mn-lt"/>
                <a:cs typeface="+mn-lt"/>
              </a:rPr>
              <a:t>music, dance and costumes.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8546" y="1208860"/>
            <a:ext cx="4379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Revise the name and definition of all Dance Relationships for the Knowledge Quiz.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Revise the story of </a:t>
            </a:r>
            <a:r>
              <a:rPr lang="en-GB" dirty="0" err="1"/>
              <a:t>Windrush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Revise narrative dance structure</a:t>
            </a:r>
          </a:p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49123" t="55809" r="34298" b="17836"/>
          <a:stretch/>
        </p:blipFill>
        <p:spPr>
          <a:xfrm>
            <a:off x="4734709" y="1208860"/>
            <a:ext cx="1876274" cy="167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7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43DDCCB-862D-4FB0-86B0-A05A39696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5" t="34583" r="1968" b="56354"/>
          <a:stretch/>
        </p:blipFill>
        <p:spPr>
          <a:xfrm>
            <a:off x="0" y="-33627"/>
            <a:ext cx="12192001" cy="932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93ACA6-08D1-49C9-A0A0-DE0C24FA2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5" t="34583" r="1968" b="61669"/>
          <a:stretch/>
        </p:blipFill>
        <p:spPr>
          <a:xfrm flipV="1">
            <a:off x="0" y="6460816"/>
            <a:ext cx="12192001" cy="3971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5FCB80-F881-43A5-A244-1E911907CB40}"/>
              </a:ext>
            </a:extLst>
          </p:cNvPr>
          <p:cNvSpPr/>
          <p:nvPr/>
        </p:nvSpPr>
        <p:spPr>
          <a:xfrm>
            <a:off x="1082882" y="274164"/>
            <a:ext cx="1143239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/>
              <a:t>Year 8 Dance Knowledge </a:t>
            </a:r>
            <a:r>
              <a:rPr lang="en-US" sz="2400" b="1" dirty="0" err="1"/>
              <a:t>Organiser</a:t>
            </a:r>
            <a:r>
              <a:rPr lang="en-US" sz="2400" b="1" dirty="0"/>
              <a:t>: Term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EC429D-684E-DFC7-221E-4D03FB4E5E8D}"/>
              </a:ext>
            </a:extLst>
          </p:cNvPr>
          <p:cNvSpPr txBox="1"/>
          <p:nvPr/>
        </p:nvSpPr>
        <p:spPr>
          <a:xfrm>
            <a:off x="302171" y="5025258"/>
            <a:ext cx="117781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                       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262299497"/>
              </p:ext>
            </p:extLst>
          </p:nvPr>
        </p:nvGraphicFramePr>
        <p:xfrm>
          <a:off x="92364" y="3639126"/>
          <a:ext cx="4936836" cy="287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4084909019"/>
              </p:ext>
            </p:extLst>
          </p:nvPr>
        </p:nvGraphicFramePr>
        <p:xfrm>
          <a:off x="6613937" y="3639126"/>
          <a:ext cx="5466389" cy="287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2F03A2D8-1825-FDAA-BB98-C4084526D7AB}"/>
              </a:ext>
            </a:extLst>
          </p:cNvPr>
          <p:cNvSpPr/>
          <p:nvPr/>
        </p:nvSpPr>
        <p:spPr>
          <a:xfrm>
            <a:off x="803564" y="1002776"/>
            <a:ext cx="2390081" cy="2495579"/>
          </a:xfrm>
          <a:prstGeom prst="roundRect">
            <a:avLst/>
          </a:prstGeom>
          <a:noFill/>
          <a:ln w="57150">
            <a:solidFill>
              <a:srgbClr val="F04D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u="sng" dirty="0">
                <a:ea typeface="Calibri"/>
                <a:cs typeface="Calibri"/>
              </a:rPr>
              <a:t>Mental Skills</a:t>
            </a:r>
            <a:endParaRPr lang="en-US" sz="1600" b="1" u="sng" dirty="0">
              <a:solidFill>
                <a:srgbClr val="FFFFFF"/>
              </a:solidFill>
              <a:ea typeface="Calibri"/>
              <a:cs typeface="Calibri"/>
            </a:endParaRPr>
          </a:p>
          <a:p>
            <a:pPr algn="ctr"/>
            <a:r>
              <a:rPr lang="en-US" sz="1400" b="1" dirty="0">
                <a:ea typeface="Calibri"/>
                <a:cs typeface="Calibri"/>
              </a:rPr>
              <a:t>In rehearsals:</a:t>
            </a:r>
          </a:p>
          <a:p>
            <a:endParaRPr lang="en-US" sz="1400" b="1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Systematic repetition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Mental rehearsal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Rehearsal Discipline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Planning of rehearsals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Responding to feedback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Having the capacity and willingness to improve</a:t>
            </a:r>
          </a:p>
          <a:p>
            <a:pPr marL="171450" indent="-171450">
              <a:buFont typeface="Arial"/>
              <a:buChar char="•"/>
            </a:pPr>
            <a:endParaRPr lang="en-US" sz="1000" dirty="0">
              <a:ea typeface="Calibri"/>
              <a:cs typeface="Calibri"/>
            </a:endParaRP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8B957819-B2C9-CC52-6F6B-879C73294A9B}"/>
              </a:ext>
            </a:extLst>
          </p:cNvPr>
          <p:cNvSpPr/>
          <p:nvPr/>
        </p:nvSpPr>
        <p:spPr>
          <a:xfrm>
            <a:off x="4578662" y="898451"/>
            <a:ext cx="2220415" cy="2495579"/>
          </a:xfrm>
          <a:prstGeom prst="roundRect">
            <a:avLst/>
          </a:prstGeom>
          <a:noFill/>
          <a:ln w="57150">
            <a:solidFill>
              <a:srgbClr val="F04D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u="sng" dirty="0">
                <a:ea typeface="Calibri"/>
                <a:cs typeface="Calibri"/>
              </a:rPr>
              <a:t>Physical Skills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Posture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Alignment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Balance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Coordination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Control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Flexibility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Mobility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Strength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Stamina</a:t>
            </a:r>
          </a:p>
        </p:txBody>
      </p:sp>
      <p:sp>
        <p:nvSpPr>
          <p:cNvPr id="13" name="Rectangle: Rounded Corners 17">
            <a:extLst>
              <a:ext uri="{FF2B5EF4-FFF2-40B4-BE49-F238E27FC236}">
                <a16:creationId xmlns:a16="http://schemas.microsoft.com/office/drawing/2014/main" id="{7502BFB9-5A5D-1B81-7DE3-2307DEF9F668}"/>
              </a:ext>
            </a:extLst>
          </p:cNvPr>
          <p:cNvSpPr/>
          <p:nvPr/>
        </p:nvSpPr>
        <p:spPr>
          <a:xfrm>
            <a:off x="8314051" y="980492"/>
            <a:ext cx="2290619" cy="2495579"/>
          </a:xfrm>
          <a:prstGeom prst="roundRect">
            <a:avLst/>
          </a:prstGeom>
          <a:noFill/>
          <a:ln w="57150">
            <a:solidFill>
              <a:srgbClr val="F04D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u="sng" dirty="0">
                <a:ea typeface="Calibri"/>
                <a:cs typeface="Calibri"/>
              </a:rPr>
              <a:t>Expressive Skills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</a:rPr>
              <a:t>Projection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</a:rPr>
              <a:t>Focus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</a:rPr>
              <a:t>Spatial awareness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</a:rPr>
              <a:t>Facial expressions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</a:rPr>
              <a:t>Phrasing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</a:rPr>
              <a:t>Musicality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</a:rPr>
              <a:t>Sensitivity to other dancers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ea typeface="Calibri"/>
                <a:cs typeface="Calibri"/>
              </a:rPr>
              <a:t>To communicate the intention of the dance</a:t>
            </a:r>
          </a:p>
        </p:txBody>
      </p:sp>
    </p:spTree>
    <p:extLst>
      <p:ext uri="{BB962C8B-B14F-4D97-AF65-F5344CB8AC3E}">
        <p14:creationId xmlns:p14="http://schemas.microsoft.com/office/powerpoint/2010/main" val="212386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F294D12CB154DB7A88959C3ECB7AC" ma:contentTypeVersion="15" ma:contentTypeDescription="Create a new document." ma:contentTypeScope="" ma:versionID="163497324a32643ae5c398e91430825a">
  <xsd:schema xmlns:xsd="http://www.w3.org/2001/XMLSchema" xmlns:xs="http://www.w3.org/2001/XMLSchema" xmlns:p="http://schemas.microsoft.com/office/2006/metadata/properties" xmlns:ns2="716e1675-06dd-40d6-8963-57111c324057" xmlns:ns3="83f2f100-f848-442f-ba95-a3817965427d" targetNamespace="http://schemas.microsoft.com/office/2006/metadata/properties" ma:root="true" ma:fieldsID="7ffad4c53d142ad9b27d0e91cbd9db13" ns2:_="" ns3:_="">
    <xsd:import namespace="716e1675-06dd-40d6-8963-57111c324057"/>
    <xsd:import namespace="83f2f100-f848-442f-ba95-a381796542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e1675-06dd-40d6-8963-57111c324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5a38eb6-f7f9-4cd2-a103-8474662720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2f100-f848-442f-ba95-a3817965427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4dbe268-31bc-4a3d-ad50-d3673b5213a7}" ma:internalName="TaxCatchAll" ma:showField="CatchAllData" ma:web="83f2f100-f848-442f-ba95-a381796542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f2f100-f848-442f-ba95-a3817965427d" xsi:nil="true"/>
    <lcf76f155ced4ddcb4097134ff3c332f xmlns="716e1675-06dd-40d6-8963-57111c32405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A25788-C699-43FF-824D-38161EBE0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6e1675-06dd-40d6-8963-57111c324057"/>
    <ds:schemaRef ds:uri="83f2f100-f848-442f-ba95-a38179654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7837CB-29AB-46A2-9CF8-1AEBBD4F2866}">
  <ds:schemaRefs>
    <ds:schemaRef ds:uri="http://schemas.microsoft.com/office/2006/metadata/properties"/>
    <ds:schemaRef ds:uri="http://schemas.microsoft.com/office/infopath/2007/PartnerControls"/>
    <ds:schemaRef ds:uri="83f2f100-f848-442f-ba95-a3817965427d"/>
    <ds:schemaRef ds:uri="716e1675-06dd-40d6-8963-57111c324057"/>
  </ds:schemaRefs>
</ds:datastoreItem>
</file>

<file path=customXml/itemProps3.xml><?xml version="1.0" encoding="utf-8"?>
<ds:datastoreItem xmlns:ds="http://schemas.openxmlformats.org/officeDocument/2006/customXml" ds:itemID="{98BAF568-719D-4698-B898-1A1B052C9C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4828</TotalTime>
  <Words>542</Words>
  <Application>Microsoft Office PowerPoint</Application>
  <PresentationFormat>Widescreen</PresentationFormat>
  <Paragraphs>64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Amy.Phillips</dc:creator>
  <cp:lastModifiedBy>Amy Phillips</cp:lastModifiedBy>
  <cp:revision>62</cp:revision>
  <dcterms:created xsi:type="dcterms:W3CDTF">2023-09-28T21:24:41Z</dcterms:created>
  <dcterms:modified xsi:type="dcterms:W3CDTF">2025-10-13T12:50:25Z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0x0101005FCF294D12CB154DB7A88959C3ECB7AC</vt:lpwstr>
  </property>
</Properties>
</file>